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971" r:id="rId2"/>
    <p:sldId id="972" r:id="rId3"/>
    <p:sldId id="973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800000"/>
    <a:srgbClr val="FF00FF"/>
    <a:srgbClr val="00FFFF"/>
    <a:srgbClr val="00FF00"/>
    <a:srgbClr val="FF99CC"/>
    <a:srgbClr val="FFCCFF"/>
    <a:srgbClr val="CCECFF"/>
    <a:srgbClr val="FF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84" autoAdjust="0"/>
    <p:restoredTop sz="93713" autoAdjust="0"/>
  </p:normalViewPr>
  <p:slideViewPr>
    <p:cSldViewPr snapToGrid="0">
      <p:cViewPr varScale="1">
        <p:scale>
          <a:sx n="71" d="100"/>
          <a:sy n="71" d="100"/>
        </p:scale>
        <p:origin x="7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2025/3/30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11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4CC9C1EB-2A87-702F-C41E-BA3CC2D56A9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EF5EB61B-5FA6-A34A-464B-063DEC7136F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23E8667C-CC03-07AD-B4ED-4839810A974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7704491C-5F88-33A2-2244-288EAD903D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F0217352-8354-63A5-9A6B-009F965C74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E4A92EBA-B6B8-CC81-5A46-E15306A421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21">
            <a:extLst>
              <a:ext uri="{FF2B5EF4-FFF2-40B4-BE49-F238E27FC236}">
                <a16:creationId xmlns:a16="http://schemas.microsoft.com/office/drawing/2014/main" id="{1E6889D9-D617-A0A4-5328-E7A848DF987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22">
            <a:extLst>
              <a:ext uri="{FF2B5EF4-FFF2-40B4-BE49-F238E27FC236}">
                <a16:creationId xmlns:a16="http://schemas.microsoft.com/office/drawing/2014/main" id="{D54BA6D6-622E-1BD3-1A4A-81CC0E228E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F4B73D75-25C5-74EB-7871-F915DD5CB9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7E9A3186-7530-E089-2B87-3CC79DE9B8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ADD59BE3-2BD1-C0AA-2BB7-E50E50F2F1C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2">
            <a:extLst>
              <a:ext uri="{FF2B5EF4-FFF2-40B4-BE49-F238E27FC236}">
                <a16:creationId xmlns:a16="http://schemas.microsoft.com/office/drawing/2014/main" id="{732E3584-0D34-2E4E-4830-3034DCD891B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1176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3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5" r:id="rId3"/>
    <p:sldLayoutId id="2147483663" r:id="rId4"/>
    <p:sldLayoutId id="2147483696" r:id="rId5"/>
    <p:sldLayoutId id="2147483664" r:id="rId6"/>
    <p:sldLayoutId id="2147483668" r:id="rId7"/>
    <p:sldLayoutId id="2147483682" r:id="rId8"/>
    <p:sldLayoutId id="2147483681" r:id="rId9"/>
    <p:sldLayoutId id="2147483695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852EC9-46CC-9FD4-B96D-BE15DBC883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DA4D6E9-0327-AF0A-D79E-D208B18BE4FB}"/>
              </a:ext>
            </a:extLst>
          </p:cNvPr>
          <p:cNvSpPr txBox="1"/>
          <p:nvPr/>
        </p:nvSpPr>
        <p:spPr>
          <a:xfrm>
            <a:off x="276046" y="232912"/>
            <a:ext cx="5724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奥行きのある矢印／Ｕターン２（平面）</a:t>
            </a:r>
          </a:p>
        </p:txBody>
      </p:sp>
      <p:sp>
        <p:nvSpPr>
          <p:cNvPr id="75" name="フリーフォーム: 図形 74">
            <a:extLst>
              <a:ext uri="{FF2B5EF4-FFF2-40B4-BE49-F238E27FC236}">
                <a16:creationId xmlns:a16="http://schemas.microsoft.com/office/drawing/2014/main" id="{B08CC7D8-0394-4576-A115-1FCFAFBBB129}"/>
              </a:ext>
            </a:extLst>
          </p:cNvPr>
          <p:cNvSpPr/>
          <p:nvPr/>
        </p:nvSpPr>
        <p:spPr bwMode="auto">
          <a:xfrm>
            <a:off x="5045580" y="1055694"/>
            <a:ext cx="1757820" cy="1230256"/>
          </a:xfrm>
          <a:custGeom>
            <a:avLst/>
            <a:gdLst>
              <a:gd name="connsiteX0" fmla="*/ 1432565 w 6169664"/>
              <a:gd name="connsiteY0" fmla="*/ 0 h 4317999"/>
              <a:gd name="connsiteX1" fmla="*/ 3248665 w 6169664"/>
              <a:gd name="connsiteY1" fmla="*/ 666750 h 4317999"/>
              <a:gd name="connsiteX2" fmla="*/ 1832615 w 6169664"/>
              <a:gd name="connsiteY2" fmla="*/ 1828800 h 4317999"/>
              <a:gd name="connsiteX3" fmla="*/ 1766421 w 6169664"/>
              <a:gd name="connsiteY3" fmla="*/ 1526199 h 4317999"/>
              <a:gd name="connsiteX4" fmla="*/ 607064 w 6169664"/>
              <a:gd name="connsiteY4" fmla="*/ 1600200 h 4317999"/>
              <a:gd name="connsiteX5" fmla="*/ 518164 w 6169664"/>
              <a:gd name="connsiteY5" fmla="*/ 1930400 h 4317999"/>
              <a:gd name="connsiteX6" fmla="*/ 829314 w 6169664"/>
              <a:gd name="connsiteY6" fmla="*/ 2203450 h 4317999"/>
              <a:gd name="connsiteX7" fmla="*/ 6169664 w 6169664"/>
              <a:gd name="connsiteY7" fmla="*/ 2749550 h 4317999"/>
              <a:gd name="connsiteX8" fmla="*/ 6029964 w 6169664"/>
              <a:gd name="connsiteY8" fmla="*/ 4317999 h 4317999"/>
              <a:gd name="connsiteX9" fmla="*/ 892814 w 6169664"/>
              <a:gd name="connsiteY9" fmla="*/ 2908300 h 4317999"/>
              <a:gd name="connsiteX10" fmla="*/ 22865 w 6169664"/>
              <a:gd name="connsiteY10" fmla="*/ 1682750 h 4317999"/>
              <a:gd name="connsiteX11" fmla="*/ 295914 w 6169664"/>
              <a:gd name="connsiteY11" fmla="*/ 717550 h 4317999"/>
              <a:gd name="connsiteX12" fmla="*/ 1506207 w 6169664"/>
              <a:gd name="connsiteY12" fmla="*/ 336646 h 4317999"/>
              <a:gd name="connsiteX13" fmla="*/ 1432565 w 6169664"/>
              <a:gd name="connsiteY13" fmla="*/ 0 h 431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69664" h="4317999">
                <a:moveTo>
                  <a:pt x="1432565" y="0"/>
                </a:moveTo>
                <a:lnTo>
                  <a:pt x="3248665" y="666750"/>
                </a:lnTo>
                <a:lnTo>
                  <a:pt x="1832615" y="1828800"/>
                </a:lnTo>
                <a:lnTo>
                  <a:pt x="1766421" y="1526199"/>
                </a:lnTo>
                <a:lnTo>
                  <a:pt x="607064" y="1600200"/>
                </a:lnTo>
                <a:cubicBezTo>
                  <a:pt x="513931" y="1627717"/>
                  <a:pt x="471597" y="1782233"/>
                  <a:pt x="518164" y="1930400"/>
                </a:cubicBezTo>
                <a:cubicBezTo>
                  <a:pt x="564731" y="2078567"/>
                  <a:pt x="725597" y="2207683"/>
                  <a:pt x="829314" y="2203450"/>
                </a:cubicBezTo>
                <a:lnTo>
                  <a:pt x="6169664" y="2749550"/>
                </a:lnTo>
                <a:lnTo>
                  <a:pt x="6029964" y="4317999"/>
                </a:lnTo>
                <a:cubicBezTo>
                  <a:pt x="4317581" y="3848100"/>
                  <a:pt x="1163747" y="2999317"/>
                  <a:pt x="892814" y="2908300"/>
                </a:cubicBezTo>
                <a:cubicBezTo>
                  <a:pt x="621881" y="2817283"/>
                  <a:pt x="84248" y="2112433"/>
                  <a:pt x="22865" y="1682750"/>
                </a:cubicBezTo>
                <a:cubicBezTo>
                  <a:pt x="-38518" y="1253067"/>
                  <a:pt x="14398" y="810683"/>
                  <a:pt x="295914" y="717550"/>
                </a:cubicBezTo>
                <a:lnTo>
                  <a:pt x="1506207" y="336646"/>
                </a:lnTo>
                <a:lnTo>
                  <a:pt x="1432565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76" name="フリーフォーム: 図形 75">
            <a:extLst>
              <a:ext uri="{FF2B5EF4-FFF2-40B4-BE49-F238E27FC236}">
                <a16:creationId xmlns:a16="http://schemas.microsoft.com/office/drawing/2014/main" id="{E92AF51F-0867-C62B-48D4-B50893126387}"/>
              </a:ext>
            </a:extLst>
          </p:cNvPr>
          <p:cNvSpPr/>
          <p:nvPr/>
        </p:nvSpPr>
        <p:spPr bwMode="auto">
          <a:xfrm>
            <a:off x="714377" y="1350475"/>
            <a:ext cx="1919335" cy="640694"/>
          </a:xfrm>
          <a:custGeom>
            <a:avLst/>
            <a:gdLst>
              <a:gd name="connsiteX0" fmla="*/ 0 w 5207482"/>
              <a:gd name="connsiteY0" fmla="*/ 0 h 1738312"/>
              <a:gd name="connsiteX1" fmla="*/ 4848226 w 5207482"/>
              <a:gd name="connsiteY1" fmla="*/ 614363 h 1738312"/>
              <a:gd name="connsiteX2" fmla="*/ 5191123 w 5207482"/>
              <a:gd name="connsiteY2" fmla="*/ 1033463 h 1738312"/>
              <a:gd name="connsiteX3" fmla="*/ 5114924 w 5207482"/>
              <a:gd name="connsiteY3" fmla="*/ 1381125 h 1738312"/>
              <a:gd name="connsiteX4" fmla="*/ 3859713 w 5207482"/>
              <a:gd name="connsiteY4" fmla="*/ 1511779 h 1738312"/>
              <a:gd name="connsiteX5" fmla="*/ 3914772 w 5207482"/>
              <a:gd name="connsiteY5" fmla="*/ 1738312 h 1738312"/>
              <a:gd name="connsiteX6" fmla="*/ 3243260 w 5207482"/>
              <a:gd name="connsiteY6" fmla="*/ 1419224 h 1738312"/>
              <a:gd name="connsiteX7" fmla="*/ 3748086 w 5207482"/>
              <a:gd name="connsiteY7" fmla="*/ 1052512 h 1738312"/>
              <a:gd name="connsiteX8" fmla="*/ 3800931 w 5207482"/>
              <a:gd name="connsiteY8" fmla="*/ 1269937 h 1738312"/>
              <a:gd name="connsiteX9" fmla="*/ 5033962 w 5207482"/>
              <a:gd name="connsiteY9" fmla="*/ 1209675 h 1738312"/>
              <a:gd name="connsiteX10" fmla="*/ 5067299 w 5207482"/>
              <a:gd name="connsiteY10" fmla="*/ 981075 h 1738312"/>
              <a:gd name="connsiteX11" fmla="*/ 4867275 w 5207482"/>
              <a:gd name="connsiteY11" fmla="*/ 752475 h 1738312"/>
              <a:gd name="connsiteX12" fmla="*/ 0 w 5207482"/>
              <a:gd name="connsiteY12" fmla="*/ 376238 h 1738312"/>
              <a:gd name="connsiteX13" fmla="*/ 0 w 5207482"/>
              <a:gd name="connsiteY13" fmla="*/ 0 h 1738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207482" h="1738312">
                <a:moveTo>
                  <a:pt x="0" y="0"/>
                </a:moveTo>
                <a:lnTo>
                  <a:pt x="4848226" y="614363"/>
                </a:lnTo>
                <a:cubicBezTo>
                  <a:pt x="4936330" y="623094"/>
                  <a:pt x="5138738" y="815182"/>
                  <a:pt x="5191123" y="1033463"/>
                </a:cubicBezTo>
                <a:cubicBezTo>
                  <a:pt x="5243512" y="1251744"/>
                  <a:pt x="5156993" y="1377157"/>
                  <a:pt x="5114924" y="1381125"/>
                </a:cubicBezTo>
                <a:lnTo>
                  <a:pt x="3859713" y="1511779"/>
                </a:lnTo>
                <a:lnTo>
                  <a:pt x="3914772" y="1738312"/>
                </a:lnTo>
                <a:lnTo>
                  <a:pt x="3243260" y="1419224"/>
                </a:lnTo>
                <a:lnTo>
                  <a:pt x="3748086" y="1052512"/>
                </a:lnTo>
                <a:lnTo>
                  <a:pt x="3800931" y="1269937"/>
                </a:lnTo>
                <a:lnTo>
                  <a:pt x="5033962" y="1209675"/>
                </a:lnTo>
                <a:cubicBezTo>
                  <a:pt x="5068886" y="1200150"/>
                  <a:pt x="5114924" y="1090612"/>
                  <a:pt x="5067299" y="981075"/>
                </a:cubicBezTo>
                <a:cubicBezTo>
                  <a:pt x="5019674" y="871538"/>
                  <a:pt x="4933948" y="754856"/>
                  <a:pt x="4867275" y="752475"/>
                </a:cubicBezTo>
                <a:cubicBezTo>
                  <a:pt x="4800600" y="750094"/>
                  <a:pt x="1622425" y="501650"/>
                  <a:pt x="0" y="37623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77" name="フリーフォーム: 図形 76">
            <a:extLst>
              <a:ext uri="{FF2B5EF4-FFF2-40B4-BE49-F238E27FC236}">
                <a16:creationId xmlns:a16="http://schemas.microsoft.com/office/drawing/2014/main" id="{33E34D1D-07C0-5FE6-5CBC-CBC4EC90192C}"/>
              </a:ext>
            </a:extLst>
          </p:cNvPr>
          <p:cNvSpPr/>
          <p:nvPr/>
        </p:nvSpPr>
        <p:spPr bwMode="auto">
          <a:xfrm>
            <a:off x="2884117" y="1353986"/>
            <a:ext cx="1911058" cy="633673"/>
          </a:xfrm>
          <a:custGeom>
            <a:avLst/>
            <a:gdLst>
              <a:gd name="connsiteX0" fmla="*/ 1279777 w 5185025"/>
              <a:gd name="connsiteY0" fmla="*/ 0 h 1719262"/>
              <a:gd name="connsiteX1" fmla="*/ 1951289 w 5185025"/>
              <a:gd name="connsiteY1" fmla="*/ 314325 h 1719262"/>
              <a:gd name="connsiteX2" fmla="*/ 1451227 w 5185025"/>
              <a:gd name="connsiteY2" fmla="*/ 695325 h 1719262"/>
              <a:gd name="connsiteX3" fmla="*/ 1393989 w 5185025"/>
              <a:gd name="connsiteY3" fmla="*/ 463194 h 1719262"/>
              <a:gd name="connsiteX4" fmla="*/ 1244828 w 5185025"/>
              <a:gd name="connsiteY4" fmla="*/ 470883 h 1719262"/>
              <a:gd name="connsiteX5" fmla="*/ 155825 w 5185025"/>
              <a:gd name="connsiteY5" fmla="*/ 528637 h 1719262"/>
              <a:gd name="connsiteX6" fmla="*/ 117725 w 5185025"/>
              <a:gd name="connsiteY6" fmla="*/ 742950 h 1719262"/>
              <a:gd name="connsiteX7" fmla="*/ 308225 w 5185025"/>
              <a:gd name="connsiteY7" fmla="*/ 966787 h 1719262"/>
              <a:gd name="connsiteX8" fmla="*/ 5185025 w 5185025"/>
              <a:gd name="connsiteY8" fmla="*/ 1376362 h 1719262"/>
              <a:gd name="connsiteX9" fmla="*/ 5175500 w 5185025"/>
              <a:gd name="connsiteY9" fmla="*/ 1719262 h 1719262"/>
              <a:gd name="connsiteX10" fmla="*/ 344737 w 5185025"/>
              <a:gd name="connsiteY10" fmla="*/ 1133475 h 1719262"/>
              <a:gd name="connsiteX11" fmla="*/ 22474 w 5185025"/>
              <a:gd name="connsiteY11" fmla="*/ 742950 h 1719262"/>
              <a:gd name="connsiteX12" fmla="*/ 79624 w 5185025"/>
              <a:gd name="connsiteY12" fmla="*/ 352425 h 1719262"/>
              <a:gd name="connsiteX13" fmla="*/ 1334586 w 5185025"/>
              <a:gd name="connsiteY13" fmla="*/ 222281 h 1719262"/>
              <a:gd name="connsiteX14" fmla="*/ 1279777 w 5185025"/>
              <a:gd name="connsiteY14" fmla="*/ 0 h 1719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185025" h="1719262">
                <a:moveTo>
                  <a:pt x="1279777" y="0"/>
                </a:moveTo>
                <a:lnTo>
                  <a:pt x="1951289" y="314325"/>
                </a:lnTo>
                <a:lnTo>
                  <a:pt x="1451227" y="695325"/>
                </a:lnTo>
                <a:lnTo>
                  <a:pt x="1393989" y="463194"/>
                </a:lnTo>
                <a:lnTo>
                  <a:pt x="1244828" y="470883"/>
                </a:lnTo>
                <a:cubicBezTo>
                  <a:pt x="810421" y="492869"/>
                  <a:pt x="197497" y="521691"/>
                  <a:pt x="155825" y="528637"/>
                </a:cubicBezTo>
                <a:cubicBezTo>
                  <a:pt x="108200" y="536575"/>
                  <a:pt x="89150" y="661987"/>
                  <a:pt x="117725" y="742950"/>
                </a:cubicBezTo>
                <a:cubicBezTo>
                  <a:pt x="146300" y="823913"/>
                  <a:pt x="235200" y="958850"/>
                  <a:pt x="308225" y="966787"/>
                </a:cubicBezTo>
                <a:lnTo>
                  <a:pt x="5185025" y="1376362"/>
                </a:lnTo>
                <a:lnTo>
                  <a:pt x="5175500" y="1719262"/>
                </a:lnTo>
                <a:cubicBezTo>
                  <a:pt x="3561012" y="1524000"/>
                  <a:pt x="463800" y="1152525"/>
                  <a:pt x="344737" y="1133475"/>
                </a:cubicBezTo>
                <a:cubicBezTo>
                  <a:pt x="225674" y="1114425"/>
                  <a:pt x="66660" y="873125"/>
                  <a:pt x="22474" y="742950"/>
                </a:cubicBezTo>
                <a:cubicBezTo>
                  <a:pt x="-21712" y="612775"/>
                  <a:pt x="249" y="371475"/>
                  <a:pt x="79624" y="352425"/>
                </a:cubicBezTo>
                <a:lnTo>
                  <a:pt x="1334586" y="222281"/>
                </a:lnTo>
                <a:lnTo>
                  <a:pt x="1279777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78" name="フリーフォーム: 図形 77">
            <a:extLst>
              <a:ext uri="{FF2B5EF4-FFF2-40B4-BE49-F238E27FC236}">
                <a16:creationId xmlns:a16="http://schemas.microsoft.com/office/drawing/2014/main" id="{D7EC808D-CFF8-4BCB-4079-9311BEBF053A}"/>
              </a:ext>
            </a:extLst>
          </p:cNvPr>
          <p:cNvSpPr/>
          <p:nvPr/>
        </p:nvSpPr>
        <p:spPr bwMode="auto">
          <a:xfrm>
            <a:off x="747122" y="3254954"/>
            <a:ext cx="1862288" cy="775496"/>
          </a:xfrm>
          <a:custGeom>
            <a:avLst/>
            <a:gdLst>
              <a:gd name="connsiteX0" fmla="*/ 709188 w 5230387"/>
              <a:gd name="connsiteY0" fmla="*/ 0 h 2178049"/>
              <a:gd name="connsiteX1" fmla="*/ 2169688 w 5230387"/>
              <a:gd name="connsiteY1" fmla="*/ 285750 h 2178049"/>
              <a:gd name="connsiteX2" fmla="*/ 944138 w 5230387"/>
              <a:gd name="connsiteY2" fmla="*/ 806450 h 2178049"/>
              <a:gd name="connsiteX3" fmla="*/ 907412 w 5230387"/>
              <a:gd name="connsiteY3" fmla="*/ 680390 h 2178049"/>
              <a:gd name="connsiteX4" fmla="*/ 865308 w 5230387"/>
              <a:gd name="connsiteY4" fmla="*/ 681310 h 2178049"/>
              <a:gd name="connsiteX5" fmla="*/ 321837 w 5230387"/>
              <a:gd name="connsiteY5" fmla="*/ 698500 h 2178049"/>
              <a:gd name="connsiteX6" fmla="*/ 290087 w 5230387"/>
              <a:gd name="connsiteY6" fmla="*/ 869950 h 2178049"/>
              <a:gd name="connsiteX7" fmla="*/ 461537 w 5230387"/>
              <a:gd name="connsiteY7" fmla="*/ 1028700 h 2178049"/>
              <a:gd name="connsiteX8" fmla="*/ 5230387 w 5230387"/>
              <a:gd name="connsiteY8" fmla="*/ 1276349 h 2178049"/>
              <a:gd name="connsiteX9" fmla="*/ 5211336 w 5230387"/>
              <a:gd name="connsiteY9" fmla="*/ 2178049 h 2178049"/>
              <a:gd name="connsiteX10" fmla="*/ 537737 w 5230387"/>
              <a:gd name="connsiteY10" fmla="*/ 1428749 h 2178049"/>
              <a:gd name="connsiteX11" fmla="*/ 45612 w 5230387"/>
              <a:gd name="connsiteY11" fmla="*/ 855663 h 2178049"/>
              <a:gd name="connsiteX12" fmla="*/ 124987 w 5230387"/>
              <a:gd name="connsiteY12" fmla="*/ 260350 h 2178049"/>
              <a:gd name="connsiteX13" fmla="*/ 724975 w 5230387"/>
              <a:gd name="connsiteY13" fmla="*/ 160598 h 2178049"/>
              <a:gd name="connsiteX14" fmla="*/ 754614 w 5230387"/>
              <a:gd name="connsiteY14" fmla="*/ 155919 h 2178049"/>
              <a:gd name="connsiteX15" fmla="*/ 709188 w 5230387"/>
              <a:gd name="connsiteY15" fmla="*/ 0 h 2178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230387" h="2178049">
                <a:moveTo>
                  <a:pt x="709188" y="0"/>
                </a:moveTo>
                <a:lnTo>
                  <a:pt x="2169688" y="285750"/>
                </a:lnTo>
                <a:lnTo>
                  <a:pt x="944138" y="806450"/>
                </a:lnTo>
                <a:lnTo>
                  <a:pt x="907412" y="680390"/>
                </a:lnTo>
                <a:lnTo>
                  <a:pt x="865308" y="681310"/>
                </a:lnTo>
                <a:cubicBezTo>
                  <a:pt x="653360" y="684609"/>
                  <a:pt x="364435" y="681831"/>
                  <a:pt x="321837" y="698500"/>
                </a:cubicBezTo>
                <a:cubicBezTo>
                  <a:pt x="273154" y="717550"/>
                  <a:pt x="262570" y="788988"/>
                  <a:pt x="290087" y="869950"/>
                </a:cubicBezTo>
                <a:cubicBezTo>
                  <a:pt x="317604" y="950912"/>
                  <a:pt x="390100" y="1018646"/>
                  <a:pt x="461537" y="1028700"/>
                </a:cubicBezTo>
                <a:cubicBezTo>
                  <a:pt x="532974" y="1038754"/>
                  <a:pt x="3640771" y="1193800"/>
                  <a:pt x="5230387" y="1276349"/>
                </a:cubicBezTo>
                <a:lnTo>
                  <a:pt x="5211336" y="2178049"/>
                </a:lnTo>
                <a:lnTo>
                  <a:pt x="537737" y="1428749"/>
                </a:lnTo>
                <a:cubicBezTo>
                  <a:pt x="397508" y="1399645"/>
                  <a:pt x="147741" y="1154113"/>
                  <a:pt x="45612" y="855663"/>
                </a:cubicBezTo>
                <a:cubicBezTo>
                  <a:pt x="-56517" y="557213"/>
                  <a:pt x="31854" y="292100"/>
                  <a:pt x="124987" y="260350"/>
                </a:cubicBezTo>
                <a:cubicBezTo>
                  <a:pt x="206479" y="232568"/>
                  <a:pt x="498645" y="195064"/>
                  <a:pt x="724975" y="160598"/>
                </a:cubicBezTo>
                <a:lnTo>
                  <a:pt x="754614" y="155919"/>
                </a:lnTo>
                <a:lnTo>
                  <a:pt x="709188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79" name="フリーフォーム: 図形 78">
            <a:extLst>
              <a:ext uri="{FF2B5EF4-FFF2-40B4-BE49-F238E27FC236}">
                <a16:creationId xmlns:a16="http://schemas.microsoft.com/office/drawing/2014/main" id="{C69196C9-C5AD-6F67-337D-CC690FBEBC8D}"/>
              </a:ext>
            </a:extLst>
          </p:cNvPr>
          <p:cNvSpPr/>
          <p:nvPr/>
        </p:nvSpPr>
        <p:spPr bwMode="auto">
          <a:xfrm>
            <a:off x="7197931" y="1053885"/>
            <a:ext cx="1751444" cy="1233874"/>
          </a:xfrm>
          <a:custGeom>
            <a:avLst/>
            <a:gdLst>
              <a:gd name="connsiteX0" fmla="*/ 133349 w 6147287"/>
              <a:gd name="connsiteY0" fmla="*/ 0 h 4330699"/>
              <a:gd name="connsiteX1" fmla="*/ 5213349 w 6147287"/>
              <a:gd name="connsiteY1" fmla="*/ 1377949 h 4330699"/>
              <a:gd name="connsiteX2" fmla="*/ 6051549 w 6147287"/>
              <a:gd name="connsiteY2" fmla="*/ 2387599 h 4330699"/>
              <a:gd name="connsiteX3" fmla="*/ 5841999 w 6147287"/>
              <a:gd name="connsiteY3" fmla="*/ 3587749 h 4330699"/>
              <a:gd name="connsiteX4" fmla="*/ 4633909 w 6147287"/>
              <a:gd name="connsiteY4" fmla="*/ 4000719 h 4330699"/>
              <a:gd name="connsiteX5" fmla="*/ 4705348 w 6147287"/>
              <a:gd name="connsiteY5" fmla="*/ 4330699 h 4330699"/>
              <a:gd name="connsiteX6" fmla="*/ 2908298 w 6147287"/>
              <a:gd name="connsiteY6" fmla="*/ 3619499 h 4330699"/>
              <a:gd name="connsiteX7" fmla="*/ 4305298 w 6147287"/>
              <a:gd name="connsiteY7" fmla="*/ 2482849 h 4330699"/>
              <a:gd name="connsiteX8" fmla="*/ 4369450 w 6147287"/>
              <a:gd name="connsiteY8" fmla="*/ 2779170 h 4330699"/>
              <a:gd name="connsiteX9" fmla="*/ 4495935 w 6147287"/>
              <a:gd name="connsiteY9" fmla="*/ 2772221 h 4330699"/>
              <a:gd name="connsiteX10" fmla="*/ 5543549 w 6147287"/>
              <a:gd name="connsiteY10" fmla="*/ 2711449 h 4330699"/>
              <a:gd name="connsiteX11" fmla="*/ 5645149 w 6147287"/>
              <a:gd name="connsiteY11" fmla="*/ 2438399 h 4330699"/>
              <a:gd name="connsiteX12" fmla="*/ 5359399 w 6147287"/>
              <a:gd name="connsiteY12" fmla="*/ 2095499 h 4330699"/>
              <a:gd name="connsiteX13" fmla="*/ 0 w 6147287"/>
              <a:gd name="connsiteY13" fmla="*/ 1549399 h 4330699"/>
              <a:gd name="connsiteX14" fmla="*/ 133349 w 6147287"/>
              <a:gd name="connsiteY14" fmla="*/ 0 h 4330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147287" h="4330699">
                <a:moveTo>
                  <a:pt x="133349" y="0"/>
                </a:moveTo>
                <a:cubicBezTo>
                  <a:pt x="1826682" y="459316"/>
                  <a:pt x="4921249" y="1301749"/>
                  <a:pt x="5213349" y="1377949"/>
                </a:cubicBezTo>
                <a:cubicBezTo>
                  <a:pt x="5505449" y="1454149"/>
                  <a:pt x="5873749" y="1854199"/>
                  <a:pt x="6051549" y="2387599"/>
                </a:cubicBezTo>
                <a:cubicBezTo>
                  <a:pt x="6229349" y="2920999"/>
                  <a:pt x="6159499" y="3486149"/>
                  <a:pt x="5841999" y="3587749"/>
                </a:cubicBezTo>
                <a:lnTo>
                  <a:pt x="4633909" y="4000719"/>
                </a:lnTo>
                <a:lnTo>
                  <a:pt x="4705348" y="4330699"/>
                </a:lnTo>
                <a:lnTo>
                  <a:pt x="2908298" y="3619499"/>
                </a:lnTo>
                <a:lnTo>
                  <a:pt x="4305298" y="2482849"/>
                </a:lnTo>
                <a:lnTo>
                  <a:pt x="4369450" y="2779170"/>
                </a:lnTo>
                <a:lnTo>
                  <a:pt x="4495935" y="2772221"/>
                </a:lnTo>
                <a:cubicBezTo>
                  <a:pt x="4908747" y="2750343"/>
                  <a:pt x="5480578" y="2724414"/>
                  <a:pt x="5543549" y="2711449"/>
                </a:cubicBezTo>
                <a:cubicBezTo>
                  <a:pt x="5615516" y="2696632"/>
                  <a:pt x="5702299" y="2628899"/>
                  <a:pt x="5645149" y="2438399"/>
                </a:cubicBezTo>
                <a:cubicBezTo>
                  <a:pt x="5587999" y="2247899"/>
                  <a:pt x="5486399" y="2120899"/>
                  <a:pt x="5359399" y="2095499"/>
                </a:cubicBezTo>
                <a:lnTo>
                  <a:pt x="0" y="1549399"/>
                </a:lnTo>
                <a:lnTo>
                  <a:pt x="133349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80" name="フリーフォーム: 図形 79">
            <a:extLst>
              <a:ext uri="{FF2B5EF4-FFF2-40B4-BE49-F238E27FC236}">
                <a16:creationId xmlns:a16="http://schemas.microsoft.com/office/drawing/2014/main" id="{0A4EB8BC-86AF-2B95-F4D3-D48ECA66BF05}"/>
              </a:ext>
            </a:extLst>
          </p:cNvPr>
          <p:cNvSpPr/>
          <p:nvPr/>
        </p:nvSpPr>
        <p:spPr bwMode="auto">
          <a:xfrm>
            <a:off x="2904205" y="3254943"/>
            <a:ext cx="1858296" cy="774932"/>
          </a:xfrm>
          <a:custGeom>
            <a:avLst/>
            <a:gdLst>
              <a:gd name="connsiteX0" fmla="*/ 9525 w 5219176"/>
              <a:gd name="connsiteY0" fmla="*/ 0 h 2176463"/>
              <a:gd name="connsiteX1" fmla="*/ 4686299 w 5219176"/>
              <a:gd name="connsiteY1" fmla="*/ 747713 h 2176463"/>
              <a:gd name="connsiteX2" fmla="*/ 5167312 w 5219176"/>
              <a:gd name="connsiteY2" fmla="*/ 1300162 h 2176463"/>
              <a:gd name="connsiteX3" fmla="*/ 5062538 w 5219176"/>
              <a:gd name="connsiteY3" fmla="*/ 1919288 h 2176463"/>
              <a:gd name="connsiteX4" fmla="*/ 4593729 w 5219176"/>
              <a:gd name="connsiteY4" fmla="*/ 2004790 h 2176463"/>
              <a:gd name="connsiteX5" fmla="*/ 4463821 w 5219176"/>
              <a:gd name="connsiteY5" fmla="*/ 2026879 h 2176463"/>
              <a:gd name="connsiteX6" fmla="*/ 4505324 w 5219176"/>
              <a:gd name="connsiteY6" fmla="*/ 2176463 h 2176463"/>
              <a:gd name="connsiteX7" fmla="*/ 3047999 w 5219176"/>
              <a:gd name="connsiteY7" fmla="*/ 1871663 h 2176463"/>
              <a:gd name="connsiteX8" fmla="*/ 4276724 w 5219176"/>
              <a:gd name="connsiteY8" fmla="*/ 1352550 h 2176463"/>
              <a:gd name="connsiteX9" fmla="*/ 4314683 w 5219176"/>
              <a:gd name="connsiteY9" fmla="*/ 1489362 h 2176463"/>
              <a:gd name="connsiteX10" fmla="*/ 4354116 w 5219176"/>
              <a:gd name="connsiteY10" fmla="*/ 1488282 h 2176463"/>
              <a:gd name="connsiteX11" fmla="*/ 4895849 w 5219176"/>
              <a:gd name="connsiteY11" fmla="*/ 1471613 h 2176463"/>
              <a:gd name="connsiteX12" fmla="*/ 4929188 w 5219176"/>
              <a:gd name="connsiteY12" fmla="*/ 1309688 h 2176463"/>
              <a:gd name="connsiteX13" fmla="*/ 4800600 w 5219176"/>
              <a:gd name="connsiteY13" fmla="*/ 1157288 h 2176463"/>
              <a:gd name="connsiteX14" fmla="*/ 0 w 5219176"/>
              <a:gd name="connsiteY14" fmla="*/ 885825 h 2176463"/>
              <a:gd name="connsiteX15" fmla="*/ 9525 w 5219176"/>
              <a:gd name="connsiteY15" fmla="*/ 0 h 2176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219176" h="2176463">
                <a:moveTo>
                  <a:pt x="9525" y="0"/>
                </a:moveTo>
                <a:cubicBezTo>
                  <a:pt x="1568450" y="249238"/>
                  <a:pt x="4536281" y="716756"/>
                  <a:pt x="4686299" y="747713"/>
                </a:cubicBezTo>
                <a:cubicBezTo>
                  <a:pt x="4836318" y="778670"/>
                  <a:pt x="5060949" y="985837"/>
                  <a:pt x="5167312" y="1300162"/>
                </a:cubicBezTo>
                <a:cubicBezTo>
                  <a:pt x="5273675" y="1614487"/>
                  <a:pt x="5205413" y="1882775"/>
                  <a:pt x="5062538" y="1919288"/>
                </a:cubicBezTo>
                <a:cubicBezTo>
                  <a:pt x="4955381" y="1946673"/>
                  <a:pt x="4769644" y="1975843"/>
                  <a:pt x="4593729" y="2004790"/>
                </a:cubicBezTo>
                <a:lnTo>
                  <a:pt x="4463821" y="2026879"/>
                </a:lnTo>
                <a:lnTo>
                  <a:pt x="4505324" y="2176463"/>
                </a:lnTo>
                <a:lnTo>
                  <a:pt x="3047999" y="1871663"/>
                </a:lnTo>
                <a:lnTo>
                  <a:pt x="4276724" y="1352550"/>
                </a:lnTo>
                <a:lnTo>
                  <a:pt x="4314683" y="1489362"/>
                </a:lnTo>
                <a:lnTo>
                  <a:pt x="4354116" y="1488282"/>
                </a:lnTo>
                <a:cubicBezTo>
                  <a:pt x="4569942" y="1482726"/>
                  <a:pt x="4861124" y="1477170"/>
                  <a:pt x="4895849" y="1471613"/>
                </a:cubicBezTo>
                <a:cubicBezTo>
                  <a:pt x="4935536" y="1465263"/>
                  <a:pt x="4945063" y="1362075"/>
                  <a:pt x="4929188" y="1309688"/>
                </a:cubicBezTo>
                <a:cubicBezTo>
                  <a:pt x="4913313" y="1257301"/>
                  <a:pt x="4867276" y="1160463"/>
                  <a:pt x="4800600" y="1157288"/>
                </a:cubicBezTo>
                <a:lnTo>
                  <a:pt x="0" y="885825"/>
                </a:lnTo>
                <a:lnTo>
                  <a:pt x="9525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A555DFE3-255A-9587-9414-C5652805FD0E}"/>
              </a:ext>
            </a:extLst>
          </p:cNvPr>
          <p:cNvSpPr/>
          <p:nvPr/>
        </p:nvSpPr>
        <p:spPr bwMode="auto">
          <a:xfrm>
            <a:off x="1266826" y="4684813"/>
            <a:ext cx="1010549" cy="1814126"/>
          </a:xfrm>
          <a:custGeom>
            <a:avLst/>
            <a:gdLst>
              <a:gd name="connsiteX0" fmla="*/ 641352 w 2557101"/>
              <a:gd name="connsiteY0" fmla="*/ 0 h 4590478"/>
              <a:gd name="connsiteX1" fmla="*/ 2540002 w 2557101"/>
              <a:gd name="connsiteY1" fmla="*/ 4324349 h 4590478"/>
              <a:gd name="connsiteX2" fmla="*/ 2330452 w 2557101"/>
              <a:gd name="connsiteY2" fmla="*/ 4590256 h 4590478"/>
              <a:gd name="connsiteX3" fmla="*/ 1333502 w 2557101"/>
              <a:gd name="connsiteY3" fmla="*/ 4114799 h 4590478"/>
              <a:gd name="connsiteX4" fmla="*/ 1027251 w 2557101"/>
              <a:gd name="connsiteY4" fmla="*/ 3622810 h 4590478"/>
              <a:gd name="connsiteX5" fmla="*/ 955713 w 2557101"/>
              <a:gd name="connsiteY5" fmla="*/ 3508896 h 4590478"/>
              <a:gd name="connsiteX6" fmla="*/ 857252 w 2557101"/>
              <a:gd name="connsiteY6" fmla="*/ 3498849 h 4590478"/>
              <a:gd name="connsiteX7" fmla="*/ 482602 w 2557101"/>
              <a:gd name="connsiteY7" fmla="*/ 2400299 h 4590478"/>
              <a:gd name="connsiteX8" fmla="*/ 1479552 w 2557101"/>
              <a:gd name="connsiteY8" fmla="*/ 3562349 h 4590478"/>
              <a:gd name="connsiteX9" fmla="*/ 1377092 w 2557101"/>
              <a:gd name="connsiteY9" fmla="*/ 3551894 h 4590478"/>
              <a:gd name="connsiteX10" fmla="*/ 1408453 w 2557101"/>
              <a:gd name="connsiteY10" fmla="*/ 3608300 h 4590478"/>
              <a:gd name="connsiteX11" fmla="*/ 1697834 w 2557101"/>
              <a:gd name="connsiteY11" fmla="*/ 4125118 h 4590478"/>
              <a:gd name="connsiteX12" fmla="*/ 1968502 w 2557101"/>
              <a:gd name="connsiteY12" fmla="*/ 4298155 h 4590478"/>
              <a:gd name="connsiteX13" fmla="*/ 2027239 w 2557101"/>
              <a:gd name="connsiteY13" fmla="*/ 4169568 h 4590478"/>
              <a:gd name="connsiteX14" fmla="*/ 0 w 2557101"/>
              <a:gd name="connsiteY14" fmla="*/ 215900 h 4590478"/>
              <a:gd name="connsiteX15" fmla="*/ 641352 w 2557101"/>
              <a:gd name="connsiteY15" fmla="*/ 0 h 4590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557101" h="4590478">
                <a:moveTo>
                  <a:pt x="641352" y="0"/>
                </a:moveTo>
                <a:cubicBezTo>
                  <a:pt x="1274235" y="1441450"/>
                  <a:pt x="2490790" y="4214282"/>
                  <a:pt x="2540002" y="4324349"/>
                </a:cubicBezTo>
                <a:cubicBezTo>
                  <a:pt x="2589214" y="4434416"/>
                  <a:pt x="2536033" y="4582582"/>
                  <a:pt x="2330452" y="4590256"/>
                </a:cubicBezTo>
                <a:cubicBezTo>
                  <a:pt x="2124871" y="4597930"/>
                  <a:pt x="1511038" y="4406635"/>
                  <a:pt x="1333502" y="4114799"/>
                </a:cubicBezTo>
                <a:cubicBezTo>
                  <a:pt x="1200350" y="3895922"/>
                  <a:pt x="1116907" y="3764854"/>
                  <a:pt x="1027251" y="3622810"/>
                </a:cubicBezTo>
                <a:lnTo>
                  <a:pt x="955713" y="3508896"/>
                </a:lnTo>
                <a:lnTo>
                  <a:pt x="857252" y="3498849"/>
                </a:lnTo>
                <a:lnTo>
                  <a:pt x="482602" y="2400299"/>
                </a:lnTo>
                <a:lnTo>
                  <a:pt x="1479552" y="3562349"/>
                </a:lnTo>
                <a:lnTo>
                  <a:pt x="1377092" y="3551894"/>
                </a:lnTo>
                <a:lnTo>
                  <a:pt x="1408453" y="3608300"/>
                </a:lnTo>
                <a:cubicBezTo>
                  <a:pt x="1512510" y="3796373"/>
                  <a:pt x="1635558" y="4023948"/>
                  <a:pt x="1697834" y="4125118"/>
                </a:cubicBezTo>
                <a:cubicBezTo>
                  <a:pt x="1769007" y="4240741"/>
                  <a:pt x="1913601" y="4290747"/>
                  <a:pt x="1968502" y="4298155"/>
                </a:cubicBezTo>
                <a:cubicBezTo>
                  <a:pt x="2023403" y="4305563"/>
                  <a:pt x="2084652" y="4295775"/>
                  <a:pt x="2027239" y="4169568"/>
                </a:cubicBezTo>
                <a:lnTo>
                  <a:pt x="0" y="215900"/>
                </a:lnTo>
                <a:lnTo>
                  <a:pt x="641352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2C4394F1-52B9-7279-FEF3-F41837A5B25B}"/>
              </a:ext>
            </a:extLst>
          </p:cNvPr>
          <p:cNvSpPr/>
          <p:nvPr/>
        </p:nvSpPr>
        <p:spPr bwMode="auto">
          <a:xfrm>
            <a:off x="5614553" y="4750497"/>
            <a:ext cx="643372" cy="1742763"/>
          </a:xfrm>
          <a:custGeom>
            <a:avLst/>
            <a:gdLst>
              <a:gd name="connsiteX0" fmla="*/ 1047751 w 1327513"/>
              <a:gd name="connsiteY0" fmla="*/ 0 h 3595959"/>
              <a:gd name="connsiteX1" fmla="*/ 1327150 w 1327513"/>
              <a:gd name="connsiteY1" fmla="*/ 3486150 h 3595959"/>
              <a:gd name="connsiteX2" fmla="*/ 895351 w 1327513"/>
              <a:gd name="connsiteY2" fmla="*/ 3536950 h 3595959"/>
              <a:gd name="connsiteX3" fmla="*/ 422275 w 1327513"/>
              <a:gd name="connsiteY3" fmla="*/ 3171825 h 3595959"/>
              <a:gd name="connsiteX4" fmla="*/ 234603 w 1327513"/>
              <a:gd name="connsiteY4" fmla="*/ 2768055 h 3595959"/>
              <a:gd name="connsiteX5" fmla="*/ 191487 w 1327513"/>
              <a:gd name="connsiteY5" fmla="*/ 2673852 h 3595959"/>
              <a:gd name="connsiteX6" fmla="*/ 0 w 1327513"/>
              <a:gd name="connsiteY6" fmla="*/ 2616200 h 3595959"/>
              <a:gd name="connsiteX7" fmla="*/ 69850 w 1327513"/>
              <a:gd name="connsiteY7" fmla="*/ 2203450 h 3595959"/>
              <a:gd name="connsiteX8" fmla="*/ 590549 w 1327513"/>
              <a:gd name="connsiteY8" fmla="*/ 2794000 h 3595959"/>
              <a:gd name="connsiteX9" fmla="*/ 389075 w 1327513"/>
              <a:gd name="connsiteY9" fmla="*/ 2733341 h 3595959"/>
              <a:gd name="connsiteX10" fmla="*/ 393490 w 1327513"/>
              <a:gd name="connsiteY10" fmla="*/ 2744137 h 3595959"/>
              <a:gd name="connsiteX11" fmla="*/ 596900 w 1327513"/>
              <a:gd name="connsiteY11" fmla="*/ 3244850 h 3595959"/>
              <a:gd name="connsiteX12" fmla="*/ 882651 w 1327513"/>
              <a:gd name="connsiteY12" fmla="*/ 3454400 h 3595959"/>
              <a:gd name="connsiteX13" fmla="*/ 1117600 w 1327513"/>
              <a:gd name="connsiteY13" fmla="*/ 3390900 h 3595959"/>
              <a:gd name="connsiteX14" fmla="*/ 514351 w 1327513"/>
              <a:gd name="connsiteY14" fmla="*/ 63501 h 3595959"/>
              <a:gd name="connsiteX15" fmla="*/ 1047751 w 1327513"/>
              <a:gd name="connsiteY15" fmla="*/ 0 h 3595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327513" h="3595959">
                <a:moveTo>
                  <a:pt x="1047751" y="0"/>
                </a:moveTo>
                <a:cubicBezTo>
                  <a:pt x="1140883" y="1162050"/>
                  <a:pt x="1315509" y="3329517"/>
                  <a:pt x="1327150" y="3486150"/>
                </a:cubicBezTo>
                <a:cubicBezTo>
                  <a:pt x="1338793" y="3642783"/>
                  <a:pt x="1068388" y="3605212"/>
                  <a:pt x="895351" y="3536950"/>
                </a:cubicBezTo>
                <a:cubicBezTo>
                  <a:pt x="722314" y="3468688"/>
                  <a:pt x="499534" y="3325283"/>
                  <a:pt x="422275" y="3171825"/>
                </a:cubicBezTo>
                <a:cubicBezTo>
                  <a:pt x="364333" y="3056732"/>
                  <a:pt x="302221" y="2917230"/>
                  <a:pt x="234603" y="2768055"/>
                </a:cubicBezTo>
                <a:lnTo>
                  <a:pt x="191487" y="2673852"/>
                </a:lnTo>
                <a:lnTo>
                  <a:pt x="0" y="2616200"/>
                </a:lnTo>
                <a:lnTo>
                  <a:pt x="69850" y="2203450"/>
                </a:lnTo>
                <a:lnTo>
                  <a:pt x="590549" y="2794000"/>
                </a:lnTo>
                <a:lnTo>
                  <a:pt x="389075" y="2733341"/>
                </a:lnTo>
                <a:lnTo>
                  <a:pt x="393490" y="2744137"/>
                </a:lnTo>
                <a:cubicBezTo>
                  <a:pt x="471422" y="2933932"/>
                  <a:pt x="574676" y="3180953"/>
                  <a:pt x="596900" y="3244850"/>
                </a:cubicBezTo>
                <a:cubicBezTo>
                  <a:pt x="622301" y="3317875"/>
                  <a:pt x="778933" y="3408892"/>
                  <a:pt x="882651" y="3454400"/>
                </a:cubicBezTo>
                <a:cubicBezTo>
                  <a:pt x="986368" y="3499908"/>
                  <a:pt x="1137708" y="3529542"/>
                  <a:pt x="1117600" y="3390900"/>
                </a:cubicBezTo>
                <a:cubicBezTo>
                  <a:pt x="1097492" y="3252258"/>
                  <a:pt x="715433" y="1172633"/>
                  <a:pt x="514351" y="63501"/>
                </a:cubicBezTo>
                <a:lnTo>
                  <a:pt x="1047751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4A70D986-A643-445E-98AC-AB0800C26EE3}"/>
              </a:ext>
            </a:extLst>
          </p:cNvPr>
          <p:cNvSpPr/>
          <p:nvPr/>
        </p:nvSpPr>
        <p:spPr bwMode="auto">
          <a:xfrm>
            <a:off x="3324334" y="4689483"/>
            <a:ext cx="1018038" cy="1809456"/>
          </a:xfrm>
          <a:custGeom>
            <a:avLst/>
            <a:gdLst>
              <a:gd name="connsiteX0" fmla="*/ 296400 w 2576050"/>
              <a:gd name="connsiteY0" fmla="*/ 311 h 4578660"/>
              <a:gd name="connsiteX1" fmla="*/ 1229850 w 2576050"/>
              <a:gd name="connsiteY1" fmla="*/ 444811 h 4578660"/>
              <a:gd name="connsiteX2" fmla="*/ 1560248 w 2576050"/>
              <a:gd name="connsiteY2" fmla="*/ 967495 h 4578660"/>
              <a:gd name="connsiteX3" fmla="*/ 1622661 w 2576050"/>
              <a:gd name="connsiteY3" fmla="*/ 1067140 h 4578660"/>
              <a:gd name="connsiteX4" fmla="*/ 1737851 w 2576050"/>
              <a:gd name="connsiteY4" fmla="*/ 1079811 h 4578660"/>
              <a:gd name="connsiteX5" fmla="*/ 2106151 w 2576050"/>
              <a:gd name="connsiteY5" fmla="*/ 2191060 h 4578660"/>
              <a:gd name="connsiteX6" fmla="*/ 1102851 w 2576050"/>
              <a:gd name="connsiteY6" fmla="*/ 1009961 h 4578660"/>
              <a:gd name="connsiteX7" fmla="*/ 1186269 w 2576050"/>
              <a:gd name="connsiteY7" fmla="*/ 1019137 h 4578660"/>
              <a:gd name="connsiteX8" fmla="*/ 1173642 w 2576050"/>
              <a:gd name="connsiteY8" fmla="*/ 996405 h 4578660"/>
              <a:gd name="connsiteX9" fmla="*/ 855199 w 2576050"/>
              <a:gd name="connsiteY9" fmla="*/ 425760 h 4578660"/>
              <a:gd name="connsiteX10" fmla="*/ 632950 w 2576050"/>
              <a:gd name="connsiteY10" fmla="*/ 292411 h 4578660"/>
              <a:gd name="connsiteX11" fmla="*/ 531349 w 2576050"/>
              <a:gd name="connsiteY11" fmla="*/ 374961 h 4578660"/>
              <a:gd name="connsiteX12" fmla="*/ 2576050 w 2576050"/>
              <a:gd name="connsiteY12" fmla="*/ 4343710 h 4578660"/>
              <a:gd name="connsiteX13" fmla="*/ 1934699 w 2576050"/>
              <a:gd name="connsiteY13" fmla="*/ 4578660 h 4578660"/>
              <a:gd name="connsiteX14" fmla="*/ 10649 w 2576050"/>
              <a:gd name="connsiteY14" fmla="*/ 209861 h 4578660"/>
              <a:gd name="connsiteX15" fmla="*/ 296400 w 2576050"/>
              <a:gd name="connsiteY15" fmla="*/ 311 h 4578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576050" h="4578660">
                <a:moveTo>
                  <a:pt x="296400" y="311"/>
                </a:moveTo>
                <a:cubicBezTo>
                  <a:pt x="563099" y="-10273"/>
                  <a:pt x="1102850" y="252193"/>
                  <a:pt x="1229850" y="444811"/>
                </a:cubicBezTo>
                <a:cubicBezTo>
                  <a:pt x="1325100" y="589273"/>
                  <a:pt x="1444162" y="781360"/>
                  <a:pt x="1560248" y="967495"/>
                </a:cubicBezTo>
                <a:lnTo>
                  <a:pt x="1622661" y="1067140"/>
                </a:lnTo>
                <a:lnTo>
                  <a:pt x="1737851" y="1079811"/>
                </a:lnTo>
                <a:lnTo>
                  <a:pt x="2106151" y="2191060"/>
                </a:lnTo>
                <a:lnTo>
                  <a:pt x="1102851" y="1009961"/>
                </a:lnTo>
                <a:lnTo>
                  <a:pt x="1186269" y="1019137"/>
                </a:lnTo>
                <a:lnTo>
                  <a:pt x="1173642" y="996405"/>
                </a:lnTo>
                <a:cubicBezTo>
                  <a:pt x="1049668" y="772563"/>
                  <a:pt x="881128" y="464655"/>
                  <a:pt x="855199" y="425760"/>
                </a:cubicBezTo>
                <a:cubicBezTo>
                  <a:pt x="825567" y="381311"/>
                  <a:pt x="686925" y="300878"/>
                  <a:pt x="632950" y="292411"/>
                </a:cubicBezTo>
                <a:cubicBezTo>
                  <a:pt x="578975" y="283943"/>
                  <a:pt x="482667" y="273360"/>
                  <a:pt x="531349" y="374961"/>
                </a:cubicBezTo>
                <a:cubicBezTo>
                  <a:pt x="580033" y="476561"/>
                  <a:pt x="1896599" y="3044077"/>
                  <a:pt x="2576050" y="4343710"/>
                </a:cubicBezTo>
                <a:lnTo>
                  <a:pt x="1934699" y="4578660"/>
                </a:lnTo>
                <a:lnTo>
                  <a:pt x="10649" y="209861"/>
                </a:lnTo>
                <a:cubicBezTo>
                  <a:pt x="-27450" y="140011"/>
                  <a:pt x="29700" y="10893"/>
                  <a:pt x="296400" y="311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3" name="フリーフォーム: 図形 42">
            <a:extLst>
              <a:ext uri="{FF2B5EF4-FFF2-40B4-BE49-F238E27FC236}">
                <a16:creationId xmlns:a16="http://schemas.microsoft.com/office/drawing/2014/main" id="{ED3497EB-0CDB-9EB2-88D7-05D130DF0A45}"/>
              </a:ext>
            </a:extLst>
          </p:cNvPr>
          <p:cNvSpPr/>
          <p:nvPr/>
        </p:nvSpPr>
        <p:spPr bwMode="auto">
          <a:xfrm>
            <a:off x="7851240" y="4743663"/>
            <a:ext cx="643455" cy="1754301"/>
          </a:xfrm>
          <a:custGeom>
            <a:avLst/>
            <a:gdLst>
              <a:gd name="connsiteX0" fmla="*/ 124361 w 1327685"/>
              <a:gd name="connsiteY0" fmla="*/ 665 h 3619768"/>
              <a:gd name="connsiteX1" fmla="*/ 419636 w 1327685"/>
              <a:gd name="connsiteY1" fmla="*/ 57418 h 3619768"/>
              <a:gd name="connsiteX2" fmla="*/ 883185 w 1327685"/>
              <a:gd name="connsiteY2" fmla="*/ 362218 h 3619768"/>
              <a:gd name="connsiteX3" fmla="*/ 1142093 w 1327685"/>
              <a:gd name="connsiteY3" fmla="*/ 906590 h 3619768"/>
              <a:gd name="connsiteX4" fmla="*/ 1142924 w 1327685"/>
              <a:gd name="connsiteY4" fmla="*/ 908361 h 3619768"/>
              <a:gd name="connsiteX5" fmla="*/ 1327685 w 1327685"/>
              <a:gd name="connsiteY5" fmla="*/ 959119 h 3619768"/>
              <a:gd name="connsiteX6" fmla="*/ 1276885 w 1327685"/>
              <a:gd name="connsiteY6" fmla="*/ 1378219 h 3619768"/>
              <a:gd name="connsiteX7" fmla="*/ 749835 w 1327685"/>
              <a:gd name="connsiteY7" fmla="*/ 800370 h 3619768"/>
              <a:gd name="connsiteX8" fmla="*/ 931686 w 1327685"/>
              <a:gd name="connsiteY8" fmla="*/ 850329 h 3619768"/>
              <a:gd name="connsiteX9" fmla="*/ 927466 w 1327685"/>
              <a:gd name="connsiteY9" fmla="*/ 839558 h 3619768"/>
              <a:gd name="connsiteX10" fmla="*/ 724435 w 1327685"/>
              <a:gd name="connsiteY10" fmla="*/ 324119 h 3619768"/>
              <a:gd name="connsiteX11" fmla="*/ 430748 w 1327685"/>
              <a:gd name="connsiteY11" fmla="*/ 125680 h 3619768"/>
              <a:gd name="connsiteX12" fmla="*/ 207703 w 1327685"/>
              <a:gd name="connsiteY12" fmla="*/ 162193 h 3619768"/>
              <a:gd name="connsiteX13" fmla="*/ 826035 w 1327685"/>
              <a:gd name="connsiteY13" fmla="*/ 3524518 h 3619768"/>
              <a:gd name="connsiteX14" fmla="*/ 286286 w 1327685"/>
              <a:gd name="connsiteY14" fmla="*/ 3619768 h 3619768"/>
              <a:gd name="connsiteX15" fmla="*/ 535 w 1327685"/>
              <a:gd name="connsiteY15" fmla="*/ 108219 h 3619768"/>
              <a:gd name="connsiteX16" fmla="*/ 124361 w 1327685"/>
              <a:gd name="connsiteY16" fmla="*/ 665 h 3619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27685" h="3619768">
                <a:moveTo>
                  <a:pt x="124361" y="665"/>
                </a:moveTo>
                <a:cubicBezTo>
                  <a:pt x="203735" y="-4230"/>
                  <a:pt x="311686" y="18260"/>
                  <a:pt x="419636" y="57418"/>
                </a:cubicBezTo>
                <a:cubicBezTo>
                  <a:pt x="635536" y="135735"/>
                  <a:pt x="838206" y="291574"/>
                  <a:pt x="883185" y="362218"/>
                </a:cubicBezTo>
                <a:cubicBezTo>
                  <a:pt x="922541" y="424033"/>
                  <a:pt x="1045358" y="698546"/>
                  <a:pt x="1142093" y="906590"/>
                </a:cubicBezTo>
                <a:lnTo>
                  <a:pt x="1142924" y="908361"/>
                </a:lnTo>
                <a:lnTo>
                  <a:pt x="1327685" y="959119"/>
                </a:lnTo>
                <a:lnTo>
                  <a:pt x="1276885" y="1378219"/>
                </a:lnTo>
                <a:lnTo>
                  <a:pt x="749835" y="800370"/>
                </a:lnTo>
                <a:lnTo>
                  <a:pt x="931686" y="850329"/>
                </a:lnTo>
                <a:lnTo>
                  <a:pt x="927466" y="839558"/>
                </a:lnTo>
                <a:cubicBezTo>
                  <a:pt x="847887" y="635789"/>
                  <a:pt x="738556" y="352131"/>
                  <a:pt x="724435" y="324119"/>
                </a:cubicBezTo>
                <a:cubicBezTo>
                  <a:pt x="708296" y="292105"/>
                  <a:pt x="573093" y="176744"/>
                  <a:pt x="430748" y="125680"/>
                </a:cubicBezTo>
                <a:cubicBezTo>
                  <a:pt x="288403" y="74616"/>
                  <a:pt x="199503" y="115097"/>
                  <a:pt x="207703" y="162193"/>
                </a:cubicBezTo>
                <a:cubicBezTo>
                  <a:pt x="215905" y="209289"/>
                  <a:pt x="619924" y="2403743"/>
                  <a:pt x="826035" y="3524518"/>
                </a:cubicBezTo>
                <a:lnTo>
                  <a:pt x="286286" y="3619768"/>
                </a:lnTo>
                <a:cubicBezTo>
                  <a:pt x="191036" y="2449251"/>
                  <a:pt x="13236" y="248977"/>
                  <a:pt x="535" y="108219"/>
                </a:cubicBezTo>
                <a:cubicBezTo>
                  <a:pt x="-5814" y="37840"/>
                  <a:pt x="44986" y="5560"/>
                  <a:pt x="124361" y="665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7CAC7C3F-40C8-E29C-F50C-E8FD5CCC8FF6}"/>
              </a:ext>
            </a:extLst>
          </p:cNvPr>
          <p:cNvSpPr/>
          <p:nvPr/>
        </p:nvSpPr>
        <p:spPr bwMode="auto">
          <a:xfrm>
            <a:off x="5483448" y="2765693"/>
            <a:ext cx="1030849" cy="1729782"/>
          </a:xfrm>
          <a:custGeom>
            <a:avLst/>
            <a:gdLst>
              <a:gd name="connsiteX0" fmla="*/ 538524 w 3425781"/>
              <a:gd name="connsiteY0" fmla="*/ 484 h 5748520"/>
              <a:gd name="connsiteX1" fmla="*/ 718775 w 3425781"/>
              <a:gd name="connsiteY1" fmla="*/ 9390 h 5748520"/>
              <a:gd name="connsiteX2" fmla="*/ 2237060 w 3425781"/>
              <a:gd name="connsiteY2" fmla="*/ 765040 h 5748520"/>
              <a:gd name="connsiteX3" fmla="*/ 2981853 w 3425781"/>
              <a:gd name="connsiteY3" fmla="*/ 1828020 h 5748520"/>
              <a:gd name="connsiteX4" fmla="*/ 3065097 w 3425781"/>
              <a:gd name="connsiteY4" fmla="*/ 1947714 h 5748520"/>
              <a:gd name="connsiteX5" fmla="*/ 3227661 w 3425781"/>
              <a:gd name="connsiteY5" fmla="*/ 1954396 h 5748520"/>
              <a:gd name="connsiteX6" fmla="*/ 3425781 w 3425781"/>
              <a:gd name="connsiteY6" fmla="*/ 3051041 h 5748520"/>
              <a:gd name="connsiteX7" fmla="*/ 2099901 w 3425781"/>
              <a:gd name="connsiteY7" fmla="*/ 1908041 h 5748520"/>
              <a:gd name="connsiteX8" fmla="*/ 2319440 w 3425781"/>
              <a:gd name="connsiteY8" fmla="*/ 1917065 h 5748520"/>
              <a:gd name="connsiteX9" fmla="*/ 1650320 w 3425781"/>
              <a:gd name="connsiteY9" fmla="*/ 780280 h 5748520"/>
              <a:gd name="connsiteX10" fmla="*/ 1170260 w 3425781"/>
              <a:gd name="connsiteY10" fmla="*/ 528820 h 5748520"/>
              <a:gd name="connsiteX11" fmla="*/ 1017860 w 3425781"/>
              <a:gd name="connsiteY11" fmla="*/ 665980 h 5748520"/>
              <a:gd name="connsiteX12" fmla="*/ 3174320 w 3425781"/>
              <a:gd name="connsiteY12" fmla="*/ 5123680 h 5748520"/>
              <a:gd name="connsiteX13" fmla="*/ 1726520 w 3425781"/>
              <a:gd name="connsiteY13" fmla="*/ 5748520 h 5748520"/>
              <a:gd name="connsiteX14" fmla="*/ 17100 w 3425781"/>
              <a:gd name="connsiteY14" fmla="*/ 503420 h 5748520"/>
              <a:gd name="connsiteX15" fmla="*/ 538524 w 3425781"/>
              <a:gd name="connsiteY15" fmla="*/ 484 h 5748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25781" h="5748520">
                <a:moveTo>
                  <a:pt x="538524" y="484"/>
                </a:moveTo>
                <a:cubicBezTo>
                  <a:pt x="594882" y="-1223"/>
                  <a:pt x="655063" y="1559"/>
                  <a:pt x="718775" y="9390"/>
                </a:cubicBezTo>
                <a:cubicBezTo>
                  <a:pt x="1228468" y="72043"/>
                  <a:pt x="2000523" y="451773"/>
                  <a:pt x="2237060" y="765040"/>
                </a:cubicBezTo>
                <a:cubicBezTo>
                  <a:pt x="2444030" y="1039149"/>
                  <a:pt x="2724412" y="1455867"/>
                  <a:pt x="2981853" y="1828020"/>
                </a:cubicBezTo>
                <a:lnTo>
                  <a:pt x="3065097" y="1947714"/>
                </a:lnTo>
                <a:lnTo>
                  <a:pt x="3227661" y="1954396"/>
                </a:lnTo>
                <a:lnTo>
                  <a:pt x="3425781" y="3051041"/>
                </a:lnTo>
                <a:lnTo>
                  <a:pt x="2099901" y="1908041"/>
                </a:lnTo>
                <a:lnTo>
                  <a:pt x="2319440" y="1917065"/>
                </a:lnTo>
                <a:lnTo>
                  <a:pt x="1650320" y="780280"/>
                </a:lnTo>
                <a:cubicBezTo>
                  <a:pt x="1610950" y="718685"/>
                  <a:pt x="1333455" y="536440"/>
                  <a:pt x="1170260" y="528820"/>
                </a:cubicBezTo>
                <a:cubicBezTo>
                  <a:pt x="1007065" y="521200"/>
                  <a:pt x="995635" y="617085"/>
                  <a:pt x="1017860" y="665980"/>
                </a:cubicBezTo>
                <a:cubicBezTo>
                  <a:pt x="1040085" y="714875"/>
                  <a:pt x="2455500" y="3637780"/>
                  <a:pt x="3174320" y="5123680"/>
                </a:cubicBezTo>
                <a:lnTo>
                  <a:pt x="1726520" y="5748520"/>
                </a:lnTo>
                <a:lnTo>
                  <a:pt x="17100" y="503420"/>
                </a:lnTo>
                <a:cubicBezTo>
                  <a:pt x="-63188" y="244313"/>
                  <a:pt x="144014" y="12433"/>
                  <a:pt x="538524" y="484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38E49271-9DB6-A7FA-8B1F-8119A4108E8C}"/>
              </a:ext>
            </a:extLst>
          </p:cNvPr>
          <p:cNvSpPr/>
          <p:nvPr/>
        </p:nvSpPr>
        <p:spPr bwMode="auto">
          <a:xfrm>
            <a:off x="7563935" y="2761301"/>
            <a:ext cx="1031954" cy="1734174"/>
          </a:xfrm>
          <a:custGeom>
            <a:avLst/>
            <a:gdLst>
              <a:gd name="connsiteX0" fmla="*/ 1714501 w 3429455"/>
              <a:gd name="connsiteY0" fmla="*/ 0 h 5763117"/>
              <a:gd name="connsiteX1" fmla="*/ 3400426 w 3429455"/>
              <a:gd name="connsiteY1" fmla="*/ 5238749 h 5763117"/>
              <a:gd name="connsiteX2" fmla="*/ 2828926 w 3429455"/>
              <a:gd name="connsiteY2" fmla="*/ 5762624 h 5763117"/>
              <a:gd name="connsiteX3" fmla="*/ 1114426 w 3429455"/>
              <a:gd name="connsiteY3" fmla="*/ 4914899 h 5763117"/>
              <a:gd name="connsiteX4" fmla="*/ 352021 w 3429455"/>
              <a:gd name="connsiteY4" fmla="*/ 3808483 h 5763117"/>
              <a:gd name="connsiteX5" fmla="*/ 190500 w 3429455"/>
              <a:gd name="connsiteY5" fmla="*/ 3800473 h 5763117"/>
              <a:gd name="connsiteX6" fmla="*/ 0 w 3429455"/>
              <a:gd name="connsiteY6" fmla="*/ 2714623 h 5763117"/>
              <a:gd name="connsiteX7" fmla="*/ 1343025 w 3429455"/>
              <a:gd name="connsiteY7" fmla="*/ 3857623 h 5763117"/>
              <a:gd name="connsiteX8" fmla="*/ 1120171 w 3429455"/>
              <a:gd name="connsiteY8" fmla="*/ 3846573 h 5763117"/>
              <a:gd name="connsiteX9" fmla="*/ 1191226 w 3429455"/>
              <a:gd name="connsiteY9" fmla="*/ 3972436 h 5763117"/>
              <a:gd name="connsiteX10" fmla="*/ 1781176 w 3429455"/>
              <a:gd name="connsiteY10" fmla="*/ 4967287 h 5763117"/>
              <a:gd name="connsiteX11" fmla="*/ 2271714 w 3429455"/>
              <a:gd name="connsiteY11" fmla="*/ 5238749 h 5763117"/>
              <a:gd name="connsiteX12" fmla="*/ 2390776 w 3429455"/>
              <a:gd name="connsiteY12" fmla="*/ 5033961 h 5763117"/>
              <a:gd name="connsiteX13" fmla="*/ 266701 w 3429455"/>
              <a:gd name="connsiteY13" fmla="*/ 638175 h 5763117"/>
              <a:gd name="connsiteX14" fmla="*/ 1714501 w 3429455"/>
              <a:gd name="connsiteY14" fmla="*/ 0 h 5763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429455" h="5763117">
                <a:moveTo>
                  <a:pt x="1714501" y="0"/>
                </a:moveTo>
                <a:lnTo>
                  <a:pt x="3400426" y="5238749"/>
                </a:lnTo>
                <a:cubicBezTo>
                  <a:pt x="3505201" y="5551487"/>
                  <a:pt x="3328988" y="5745162"/>
                  <a:pt x="2828926" y="5762624"/>
                </a:cubicBezTo>
                <a:cubicBezTo>
                  <a:pt x="2328864" y="5780086"/>
                  <a:pt x="1401764" y="5330824"/>
                  <a:pt x="1114426" y="4914899"/>
                </a:cubicBezTo>
                <a:lnTo>
                  <a:pt x="352021" y="3808483"/>
                </a:lnTo>
                <a:lnTo>
                  <a:pt x="190500" y="3800473"/>
                </a:lnTo>
                <a:lnTo>
                  <a:pt x="0" y="2714623"/>
                </a:lnTo>
                <a:lnTo>
                  <a:pt x="1343025" y="3857623"/>
                </a:lnTo>
                <a:lnTo>
                  <a:pt x="1120171" y="3846573"/>
                </a:lnTo>
                <a:lnTo>
                  <a:pt x="1191226" y="3972436"/>
                </a:lnTo>
                <a:cubicBezTo>
                  <a:pt x="1401094" y="4342035"/>
                  <a:pt x="1661022" y="4785320"/>
                  <a:pt x="1781176" y="4967287"/>
                </a:cubicBezTo>
                <a:cubicBezTo>
                  <a:pt x="1918495" y="5175249"/>
                  <a:pt x="2151064" y="5237162"/>
                  <a:pt x="2271714" y="5238749"/>
                </a:cubicBezTo>
                <a:cubicBezTo>
                  <a:pt x="2392364" y="5240336"/>
                  <a:pt x="2459039" y="5156199"/>
                  <a:pt x="2390776" y="5033961"/>
                </a:cubicBezTo>
                <a:cubicBezTo>
                  <a:pt x="2322513" y="4911723"/>
                  <a:pt x="974726" y="2103436"/>
                  <a:pt x="266701" y="638175"/>
                </a:cubicBezTo>
                <a:lnTo>
                  <a:pt x="1714501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82904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7C2934-6FC1-2834-8C1C-C0218FF4E1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2F1D0D3-7301-26E2-3AB8-A857184B5D5D}"/>
              </a:ext>
            </a:extLst>
          </p:cNvPr>
          <p:cNvSpPr txBox="1"/>
          <p:nvPr/>
        </p:nvSpPr>
        <p:spPr>
          <a:xfrm>
            <a:off x="276046" y="232912"/>
            <a:ext cx="5724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奥行きのある矢印／Ｕターン２（立体）</a:t>
            </a: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6C016032-ADA3-FF0F-AC55-ACB46E5CF045}"/>
              </a:ext>
            </a:extLst>
          </p:cNvPr>
          <p:cNvGrpSpPr/>
          <p:nvPr/>
        </p:nvGrpSpPr>
        <p:grpSpPr>
          <a:xfrm>
            <a:off x="733429" y="1244384"/>
            <a:ext cx="1881270" cy="682830"/>
            <a:chOff x="733429" y="1244384"/>
            <a:chExt cx="1881270" cy="682830"/>
          </a:xfrm>
        </p:grpSpPr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F10C6AA2-D332-30D7-F7C2-E33239C6F8E3}"/>
                </a:ext>
              </a:extLst>
            </p:cNvPr>
            <p:cNvSpPr/>
            <p:nvPr/>
          </p:nvSpPr>
          <p:spPr bwMode="auto">
            <a:xfrm>
              <a:off x="733430" y="1244384"/>
              <a:ext cx="1881269" cy="682830"/>
            </a:xfrm>
            <a:custGeom>
              <a:avLst/>
              <a:gdLst>
                <a:gd name="connsiteX0" fmla="*/ 0 w 5309080"/>
                <a:gd name="connsiteY0" fmla="*/ 0 h 1926996"/>
                <a:gd name="connsiteX1" fmla="*/ 4848227 w 5309080"/>
                <a:gd name="connsiteY1" fmla="*/ 614363 h 1926996"/>
                <a:gd name="connsiteX2" fmla="*/ 5164961 w 5309080"/>
                <a:gd name="connsiteY2" fmla="*/ 953142 h 1926996"/>
                <a:gd name="connsiteX3" fmla="*/ 5175119 w 5309080"/>
                <a:gd name="connsiteY3" fmla="*/ 984330 h 1926996"/>
                <a:gd name="connsiteX4" fmla="*/ 5184436 w 5309080"/>
                <a:gd name="connsiteY4" fmla="*/ 995919 h 1926996"/>
                <a:gd name="connsiteX5" fmla="*/ 5292721 w 5309080"/>
                <a:gd name="connsiteY5" fmla="*/ 1222147 h 1926996"/>
                <a:gd name="connsiteX6" fmla="*/ 5216522 w 5309080"/>
                <a:gd name="connsiteY6" fmla="*/ 1569809 h 1926996"/>
                <a:gd name="connsiteX7" fmla="*/ 3961313 w 5309080"/>
                <a:gd name="connsiteY7" fmla="*/ 1700463 h 1926996"/>
                <a:gd name="connsiteX8" fmla="*/ 4016373 w 5309080"/>
                <a:gd name="connsiteY8" fmla="*/ 1926996 h 1926996"/>
                <a:gd name="connsiteX9" fmla="*/ 3344861 w 5309080"/>
                <a:gd name="connsiteY9" fmla="*/ 1607908 h 1926996"/>
                <a:gd name="connsiteX10" fmla="*/ 3461710 w 5309080"/>
                <a:gd name="connsiteY10" fmla="*/ 1523026 h 1926996"/>
                <a:gd name="connsiteX11" fmla="*/ 3243261 w 5309080"/>
                <a:gd name="connsiteY11" fmla="*/ 1419224 h 1926996"/>
                <a:gd name="connsiteX12" fmla="*/ 3748087 w 5309080"/>
                <a:gd name="connsiteY12" fmla="*/ 1052512 h 1926996"/>
                <a:gd name="connsiteX13" fmla="*/ 3800933 w 5309080"/>
                <a:gd name="connsiteY13" fmla="*/ 1269937 h 1926996"/>
                <a:gd name="connsiteX14" fmla="*/ 3810785 w 5309080"/>
                <a:gd name="connsiteY14" fmla="*/ 1269455 h 1926996"/>
                <a:gd name="connsiteX15" fmla="*/ 3849686 w 5309080"/>
                <a:gd name="connsiteY15" fmla="*/ 1241196 h 1926996"/>
                <a:gd name="connsiteX16" fmla="*/ 3856017 w 5309080"/>
                <a:gd name="connsiteY16" fmla="*/ 1267245 h 1926996"/>
                <a:gd name="connsiteX17" fmla="*/ 5033960 w 5309080"/>
                <a:gd name="connsiteY17" fmla="*/ 1209675 h 1926996"/>
                <a:gd name="connsiteX18" fmla="*/ 5087091 w 5309080"/>
                <a:gd name="connsiteY18" fmla="*/ 1061665 h 1926996"/>
                <a:gd name="connsiteX19" fmla="*/ 5075576 w 5309080"/>
                <a:gd name="connsiteY19" fmla="*/ 1014782 h 1926996"/>
                <a:gd name="connsiteX20" fmla="*/ 5048904 w 5309080"/>
                <a:gd name="connsiteY20" fmla="*/ 985654 h 1926996"/>
                <a:gd name="connsiteX21" fmla="*/ 4968873 w 5309080"/>
                <a:gd name="connsiteY21" fmla="*/ 941159 h 1926996"/>
                <a:gd name="connsiteX22" fmla="*/ 101600 w 5309080"/>
                <a:gd name="connsiteY22" fmla="*/ 564922 h 1926996"/>
                <a:gd name="connsiteX23" fmla="*/ 101600 w 5309080"/>
                <a:gd name="connsiteY23" fmla="*/ 384101 h 1926996"/>
                <a:gd name="connsiteX24" fmla="*/ 0 w 5309080"/>
                <a:gd name="connsiteY24" fmla="*/ 376238 h 1926996"/>
                <a:gd name="connsiteX25" fmla="*/ 0 w 5309080"/>
                <a:gd name="connsiteY25" fmla="*/ 0 h 1926996"/>
                <a:gd name="connsiteX0" fmla="*/ 0 w 5309080"/>
                <a:gd name="connsiteY0" fmla="*/ 0 h 1926996"/>
                <a:gd name="connsiteX1" fmla="*/ 4848227 w 5309080"/>
                <a:gd name="connsiteY1" fmla="*/ 614363 h 1926996"/>
                <a:gd name="connsiteX2" fmla="*/ 5164961 w 5309080"/>
                <a:gd name="connsiteY2" fmla="*/ 953142 h 1926996"/>
                <a:gd name="connsiteX3" fmla="*/ 5175119 w 5309080"/>
                <a:gd name="connsiteY3" fmla="*/ 984330 h 1926996"/>
                <a:gd name="connsiteX4" fmla="*/ 5184436 w 5309080"/>
                <a:gd name="connsiteY4" fmla="*/ 995919 h 1926996"/>
                <a:gd name="connsiteX5" fmla="*/ 5292721 w 5309080"/>
                <a:gd name="connsiteY5" fmla="*/ 1222147 h 1926996"/>
                <a:gd name="connsiteX6" fmla="*/ 5216522 w 5309080"/>
                <a:gd name="connsiteY6" fmla="*/ 1569809 h 1926996"/>
                <a:gd name="connsiteX7" fmla="*/ 3961313 w 5309080"/>
                <a:gd name="connsiteY7" fmla="*/ 1700463 h 1926996"/>
                <a:gd name="connsiteX8" fmla="*/ 4016373 w 5309080"/>
                <a:gd name="connsiteY8" fmla="*/ 1926996 h 1926996"/>
                <a:gd name="connsiteX9" fmla="*/ 3344861 w 5309080"/>
                <a:gd name="connsiteY9" fmla="*/ 1607908 h 1926996"/>
                <a:gd name="connsiteX10" fmla="*/ 3461710 w 5309080"/>
                <a:gd name="connsiteY10" fmla="*/ 1523026 h 1926996"/>
                <a:gd name="connsiteX11" fmla="*/ 3243261 w 5309080"/>
                <a:gd name="connsiteY11" fmla="*/ 1419224 h 1926996"/>
                <a:gd name="connsiteX12" fmla="*/ 3748087 w 5309080"/>
                <a:gd name="connsiteY12" fmla="*/ 1052512 h 1926996"/>
                <a:gd name="connsiteX13" fmla="*/ 3800933 w 5309080"/>
                <a:gd name="connsiteY13" fmla="*/ 1269937 h 1926996"/>
                <a:gd name="connsiteX14" fmla="*/ 3810785 w 5309080"/>
                <a:gd name="connsiteY14" fmla="*/ 1269455 h 1926996"/>
                <a:gd name="connsiteX15" fmla="*/ 3849686 w 5309080"/>
                <a:gd name="connsiteY15" fmla="*/ 1241196 h 1926996"/>
                <a:gd name="connsiteX16" fmla="*/ 5033960 w 5309080"/>
                <a:gd name="connsiteY16" fmla="*/ 1209675 h 1926996"/>
                <a:gd name="connsiteX17" fmla="*/ 5087091 w 5309080"/>
                <a:gd name="connsiteY17" fmla="*/ 1061665 h 1926996"/>
                <a:gd name="connsiteX18" fmla="*/ 5075576 w 5309080"/>
                <a:gd name="connsiteY18" fmla="*/ 1014782 h 1926996"/>
                <a:gd name="connsiteX19" fmla="*/ 5048904 w 5309080"/>
                <a:gd name="connsiteY19" fmla="*/ 985654 h 1926996"/>
                <a:gd name="connsiteX20" fmla="*/ 4968873 w 5309080"/>
                <a:gd name="connsiteY20" fmla="*/ 941159 h 1926996"/>
                <a:gd name="connsiteX21" fmla="*/ 101600 w 5309080"/>
                <a:gd name="connsiteY21" fmla="*/ 564922 h 1926996"/>
                <a:gd name="connsiteX22" fmla="*/ 101600 w 5309080"/>
                <a:gd name="connsiteY22" fmla="*/ 384101 h 1926996"/>
                <a:gd name="connsiteX23" fmla="*/ 0 w 5309080"/>
                <a:gd name="connsiteY23" fmla="*/ 376238 h 1926996"/>
                <a:gd name="connsiteX24" fmla="*/ 0 w 5309080"/>
                <a:gd name="connsiteY24" fmla="*/ 0 h 1926996"/>
                <a:gd name="connsiteX0" fmla="*/ 0 w 5309080"/>
                <a:gd name="connsiteY0" fmla="*/ 0 h 1926996"/>
                <a:gd name="connsiteX1" fmla="*/ 4848227 w 5309080"/>
                <a:gd name="connsiteY1" fmla="*/ 614363 h 1926996"/>
                <a:gd name="connsiteX2" fmla="*/ 5164961 w 5309080"/>
                <a:gd name="connsiteY2" fmla="*/ 953142 h 1926996"/>
                <a:gd name="connsiteX3" fmla="*/ 5175119 w 5309080"/>
                <a:gd name="connsiteY3" fmla="*/ 984330 h 1926996"/>
                <a:gd name="connsiteX4" fmla="*/ 5184436 w 5309080"/>
                <a:gd name="connsiteY4" fmla="*/ 995919 h 1926996"/>
                <a:gd name="connsiteX5" fmla="*/ 5292721 w 5309080"/>
                <a:gd name="connsiteY5" fmla="*/ 1222147 h 1926996"/>
                <a:gd name="connsiteX6" fmla="*/ 5216522 w 5309080"/>
                <a:gd name="connsiteY6" fmla="*/ 1569809 h 1926996"/>
                <a:gd name="connsiteX7" fmla="*/ 3961313 w 5309080"/>
                <a:gd name="connsiteY7" fmla="*/ 1700463 h 1926996"/>
                <a:gd name="connsiteX8" fmla="*/ 4016373 w 5309080"/>
                <a:gd name="connsiteY8" fmla="*/ 1926996 h 1926996"/>
                <a:gd name="connsiteX9" fmla="*/ 3344861 w 5309080"/>
                <a:gd name="connsiteY9" fmla="*/ 1607908 h 1926996"/>
                <a:gd name="connsiteX10" fmla="*/ 3461710 w 5309080"/>
                <a:gd name="connsiteY10" fmla="*/ 1523026 h 1926996"/>
                <a:gd name="connsiteX11" fmla="*/ 3243261 w 5309080"/>
                <a:gd name="connsiteY11" fmla="*/ 1419224 h 1926996"/>
                <a:gd name="connsiteX12" fmla="*/ 3748087 w 5309080"/>
                <a:gd name="connsiteY12" fmla="*/ 1052512 h 1926996"/>
                <a:gd name="connsiteX13" fmla="*/ 3800933 w 5309080"/>
                <a:gd name="connsiteY13" fmla="*/ 1269937 h 1926996"/>
                <a:gd name="connsiteX14" fmla="*/ 3849686 w 5309080"/>
                <a:gd name="connsiteY14" fmla="*/ 1241196 h 1926996"/>
                <a:gd name="connsiteX15" fmla="*/ 5033960 w 5309080"/>
                <a:gd name="connsiteY15" fmla="*/ 1209675 h 1926996"/>
                <a:gd name="connsiteX16" fmla="*/ 5087091 w 5309080"/>
                <a:gd name="connsiteY16" fmla="*/ 1061665 h 1926996"/>
                <a:gd name="connsiteX17" fmla="*/ 5075576 w 5309080"/>
                <a:gd name="connsiteY17" fmla="*/ 1014782 h 1926996"/>
                <a:gd name="connsiteX18" fmla="*/ 5048904 w 5309080"/>
                <a:gd name="connsiteY18" fmla="*/ 985654 h 1926996"/>
                <a:gd name="connsiteX19" fmla="*/ 4968873 w 5309080"/>
                <a:gd name="connsiteY19" fmla="*/ 941159 h 1926996"/>
                <a:gd name="connsiteX20" fmla="*/ 101600 w 5309080"/>
                <a:gd name="connsiteY20" fmla="*/ 564922 h 1926996"/>
                <a:gd name="connsiteX21" fmla="*/ 101600 w 5309080"/>
                <a:gd name="connsiteY21" fmla="*/ 384101 h 1926996"/>
                <a:gd name="connsiteX22" fmla="*/ 0 w 5309080"/>
                <a:gd name="connsiteY22" fmla="*/ 376238 h 1926996"/>
                <a:gd name="connsiteX23" fmla="*/ 0 w 5309080"/>
                <a:gd name="connsiteY23" fmla="*/ 0 h 1926996"/>
                <a:gd name="connsiteX0" fmla="*/ 0 w 5309080"/>
                <a:gd name="connsiteY0" fmla="*/ 0 h 1926996"/>
                <a:gd name="connsiteX1" fmla="*/ 4848227 w 5309080"/>
                <a:gd name="connsiteY1" fmla="*/ 614363 h 1926996"/>
                <a:gd name="connsiteX2" fmla="*/ 5164961 w 5309080"/>
                <a:gd name="connsiteY2" fmla="*/ 953142 h 1926996"/>
                <a:gd name="connsiteX3" fmla="*/ 5175119 w 5309080"/>
                <a:gd name="connsiteY3" fmla="*/ 984330 h 1926996"/>
                <a:gd name="connsiteX4" fmla="*/ 5184436 w 5309080"/>
                <a:gd name="connsiteY4" fmla="*/ 995919 h 1926996"/>
                <a:gd name="connsiteX5" fmla="*/ 5292721 w 5309080"/>
                <a:gd name="connsiteY5" fmla="*/ 1222147 h 1926996"/>
                <a:gd name="connsiteX6" fmla="*/ 5216522 w 5309080"/>
                <a:gd name="connsiteY6" fmla="*/ 1569809 h 1926996"/>
                <a:gd name="connsiteX7" fmla="*/ 3961313 w 5309080"/>
                <a:gd name="connsiteY7" fmla="*/ 1700463 h 1926996"/>
                <a:gd name="connsiteX8" fmla="*/ 4016373 w 5309080"/>
                <a:gd name="connsiteY8" fmla="*/ 1926996 h 1926996"/>
                <a:gd name="connsiteX9" fmla="*/ 3344861 w 5309080"/>
                <a:gd name="connsiteY9" fmla="*/ 1607908 h 1926996"/>
                <a:gd name="connsiteX10" fmla="*/ 3461710 w 5309080"/>
                <a:gd name="connsiteY10" fmla="*/ 1523026 h 1926996"/>
                <a:gd name="connsiteX11" fmla="*/ 3243261 w 5309080"/>
                <a:gd name="connsiteY11" fmla="*/ 1419224 h 1926996"/>
                <a:gd name="connsiteX12" fmla="*/ 3748087 w 5309080"/>
                <a:gd name="connsiteY12" fmla="*/ 1052512 h 1926996"/>
                <a:gd name="connsiteX13" fmla="*/ 3849686 w 5309080"/>
                <a:gd name="connsiteY13" fmla="*/ 1241196 h 1926996"/>
                <a:gd name="connsiteX14" fmla="*/ 5033960 w 5309080"/>
                <a:gd name="connsiteY14" fmla="*/ 1209675 h 1926996"/>
                <a:gd name="connsiteX15" fmla="*/ 5087091 w 5309080"/>
                <a:gd name="connsiteY15" fmla="*/ 1061665 h 1926996"/>
                <a:gd name="connsiteX16" fmla="*/ 5075576 w 5309080"/>
                <a:gd name="connsiteY16" fmla="*/ 1014782 h 1926996"/>
                <a:gd name="connsiteX17" fmla="*/ 5048904 w 5309080"/>
                <a:gd name="connsiteY17" fmla="*/ 985654 h 1926996"/>
                <a:gd name="connsiteX18" fmla="*/ 4968873 w 5309080"/>
                <a:gd name="connsiteY18" fmla="*/ 941159 h 1926996"/>
                <a:gd name="connsiteX19" fmla="*/ 101600 w 5309080"/>
                <a:gd name="connsiteY19" fmla="*/ 564922 h 1926996"/>
                <a:gd name="connsiteX20" fmla="*/ 101600 w 5309080"/>
                <a:gd name="connsiteY20" fmla="*/ 384101 h 1926996"/>
                <a:gd name="connsiteX21" fmla="*/ 0 w 5309080"/>
                <a:gd name="connsiteY21" fmla="*/ 376238 h 1926996"/>
                <a:gd name="connsiteX22" fmla="*/ 0 w 5309080"/>
                <a:gd name="connsiteY22" fmla="*/ 0 h 1926996"/>
                <a:gd name="connsiteX0" fmla="*/ 0 w 5309080"/>
                <a:gd name="connsiteY0" fmla="*/ 0 h 1926996"/>
                <a:gd name="connsiteX1" fmla="*/ 4848227 w 5309080"/>
                <a:gd name="connsiteY1" fmla="*/ 614363 h 1926996"/>
                <a:gd name="connsiteX2" fmla="*/ 5164961 w 5309080"/>
                <a:gd name="connsiteY2" fmla="*/ 953142 h 1926996"/>
                <a:gd name="connsiteX3" fmla="*/ 5175119 w 5309080"/>
                <a:gd name="connsiteY3" fmla="*/ 984330 h 1926996"/>
                <a:gd name="connsiteX4" fmla="*/ 5184436 w 5309080"/>
                <a:gd name="connsiteY4" fmla="*/ 995919 h 1926996"/>
                <a:gd name="connsiteX5" fmla="*/ 5292721 w 5309080"/>
                <a:gd name="connsiteY5" fmla="*/ 1222147 h 1926996"/>
                <a:gd name="connsiteX6" fmla="*/ 5216522 w 5309080"/>
                <a:gd name="connsiteY6" fmla="*/ 1569809 h 1926996"/>
                <a:gd name="connsiteX7" fmla="*/ 3961313 w 5309080"/>
                <a:gd name="connsiteY7" fmla="*/ 1700463 h 1926996"/>
                <a:gd name="connsiteX8" fmla="*/ 4016373 w 5309080"/>
                <a:gd name="connsiteY8" fmla="*/ 1926996 h 1926996"/>
                <a:gd name="connsiteX9" fmla="*/ 3344861 w 5309080"/>
                <a:gd name="connsiteY9" fmla="*/ 1607908 h 1926996"/>
                <a:gd name="connsiteX10" fmla="*/ 3243261 w 5309080"/>
                <a:gd name="connsiteY10" fmla="*/ 1419224 h 1926996"/>
                <a:gd name="connsiteX11" fmla="*/ 3748087 w 5309080"/>
                <a:gd name="connsiteY11" fmla="*/ 1052512 h 1926996"/>
                <a:gd name="connsiteX12" fmla="*/ 3849686 w 5309080"/>
                <a:gd name="connsiteY12" fmla="*/ 1241196 h 1926996"/>
                <a:gd name="connsiteX13" fmla="*/ 5033960 w 5309080"/>
                <a:gd name="connsiteY13" fmla="*/ 1209675 h 1926996"/>
                <a:gd name="connsiteX14" fmla="*/ 5087091 w 5309080"/>
                <a:gd name="connsiteY14" fmla="*/ 1061665 h 1926996"/>
                <a:gd name="connsiteX15" fmla="*/ 5075576 w 5309080"/>
                <a:gd name="connsiteY15" fmla="*/ 1014782 h 1926996"/>
                <a:gd name="connsiteX16" fmla="*/ 5048904 w 5309080"/>
                <a:gd name="connsiteY16" fmla="*/ 985654 h 1926996"/>
                <a:gd name="connsiteX17" fmla="*/ 4968873 w 5309080"/>
                <a:gd name="connsiteY17" fmla="*/ 941159 h 1926996"/>
                <a:gd name="connsiteX18" fmla="*/ 101600 w 5309080"/>
                <a:gd name="connsiteY18" fmla="*/ 564922 h 1926996"/>
                <a:gd name="connsiteX19" fmla="*/ 101600 w 5309080"/>
                <a:gd name="connsiteY19" fmla="*/ 384101 h 1926996"/>
                <a:gd name="connsiteX20" fmla="*/ 0 w 5309080"/>
                <a:gd name="connsiteY20" fmla="*/ 376238 h 1926996"/>
                <a:gd name="connsiteX21" fmla="*/ 0 w 5309080"/>
                <a:gd name="connsiteY21" fmla="*/ 0 h 1926996"/>
                <a:gd name="connsiteX0" fmla="*/ 0 w 5309080"/>
                <a:gd name="connsiteY0" fmla="*/ 0 h 1926996"/>
                <a:gd name="connsiteX1" fmla="*/ 4848227 w 5309080"/>
                <a:gd name="connsiteY1" fmla="*/ 614363 h 1926996"/>
                <a:gd name="connsiteX2" fmla="*/ 5164961 w 5309080"/>
                <a:gd name="connsiteY2" fmla="*/ 953142 h 1926996"/>
                <a:gd name="connsiteX3" fmla="*/ 5175119 w 5309080"/>
                <a:gd name="connsiteY3" fmla="*/ 984330 h 1926996"/>
                <a:gd name="connsiteX4" fmla="*/ 5184436 w 5309080"/>
                <a:gd name="connsiteY4" fmla="*/ 995919 h 1926996"/>
                <a:gd name="connsiteX5" fmla="*/ 5292721 w 5309080"/>
                <a:gd name="connsiteY5" fmla="*/ 1222147 h 1926996"/>
                <a:gd name="connsiteX6" fmla="*/ 5216522 w 5309080"/>
                <a:gd name="connsiteY6" fmla="*/ 1569809 h 1926996"/>
                <a:gd name="connsiteX7" fmla="*/ 3961313 w 5309080"/>
                <a:gd name="connsiteY7" fmla="*/ 1700463 h 1926996"/>
                <a:gd name="connsiteX8" fmla="*/ 4016373 w 5309080"/>
                <a:gd name="connsiteY8" fmla="*/ 1926996 h 1926996"/>
                <a:gd name="connsiteX9" fmla="*/ 3344861 w 5309080"/>
                <a:gd name="connsiteY9" fmla="*/ 1607908 h 1926996"/>
                <a:gd name="connsiteX10" fmla="*/ 3243261 w 5309080"/>
                <a:gd name="connsiteY10" fmla="*/ 1419224 h 1926996"/>
                <a:gd name="connsiteX11" fmla="*/ 3748087 w 5309080"/>
                <a:gd name="connsiteY11" fmla="*/ 1052512 h 1926996"/>
                <a:gd name="connsiteX12" fmla="*/ 3849686 w 5309080"/>
                <a:gd name="connsiteY12" fmla="*/ 1241196 h 1926996"/>
                <a:gd name="connsiteX13" fmla="*/ 5033960 w 5309080"/>
                <a:gd name="connsiteY13" fmla="*/ 1209675 h 1926996"/>
                <a:gd name="connsiteX14" fmla="*/ 5087091 w 5309080"/>
                <a:gd name="connsiteY14" fmla="*/ 1061665 h 1926996"/>
                <a:gd name="connsiteX15" fmla="*/ 5075576 w 5309080"/>
                <a:gd name="connsiteY15" fmla="*/ 1014782 h 1926996"/>
                <a:gd name="connsiteX16" fmla="*/ 5048904 w 5309080"/>
                <a:gd name="connsiteY16" fmla="*/ 985654 h 1926996"/>
                <a:gd name="connsiteX17" fmla="*/ 4968873 w 5309080"/>
                <a:gd name="connsiteY17" fmla="*/ 941159 h 1926996"/>
                <a:gd name="connsiteX18" fmla="*/ 101600 w 5309080"/>
                <a:gd name="connsiteY18" fmla="*/ 564922 h 1926996"/>
                <a:gd name="connsiteX19" fmla="*/ 0 w 5309080"/>
                <a:gd name="connsiteY19" fmla="*/ 376238 h 1926996"/>
                <a:gd name="connsiteX20" fmla="*/ 0 w 5309080"/>
                <a:gd name="connsiteY20" fmla="*/ 0 h 1926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309080" h="1926996">
                  <a:moveTo>
                    <a:pt x="0" y="0"/>
                  </a:moveTo>
                  <a:lnTo>
                    <a:pt x="4848227" y="614363"/>
                  </a:lnTo>
                  <a:cubicBezTo>
                    <a:pt x="4925315" y="622003"/>
                    <a:pt x="5089920" y="770025"/>
                    <a:pt x="5164961" y="953142"/>
                  </a:cubicBezTo>
                  <a:lnTo>
                    <a:pt x="5175119" y="984330"/>
                  </a:lnTo>
                  <a:lnTo>
                    <a:pt x="5184436" y="995919"/>
                  </a:lnTo>
                  <a:cubicBezTo>
                    <a:pt x="5232336" y="1062120"/>
                    <a:pt x="5273077" y="1140292"/>
                    <a:pt x="5292721" y="1222147"/>
                  </a:cubicBezTo>
                  <a:cubicBezTo>
                    <a:pt x="5345110" y="1440428"/>
                    <a:pt x="5258591" y="1565841"/>
                    <a:pt x="5216522" y="1569809"/>
                  </a:cubicBezTo>
                  <a:lnTo>
                    <a:pt x="3961313" y="1700463"/>
                  </a:lnTo>
                  <a:lnTo>
                    <a:pt x="4016373" y="1926996"/>
                  </a:lnTo>
                  <a:lnTo>
                    <a:pt x="3344861" y="1607908"/>
                  </a:lnTo>
                  <a:lnTo>
                    <a:pt x="3243261" y="1419224"/>
                  </a:lnTo>
                  <a:lnTo>
                    <a:pt x="3748087" y="1052512"/>
                  </a:lnTo>
                  <a:lnTo>
                    <a:pt x="3849686" y="1241196"/>
                  </a:lnTo>
                  <a:lnTo>
                    <a:pt x="5033960" y="1209675"/>
                  </a:lnTo>
                  <a:cubicBezTo>
                    <a:pt x="5060153" y="1202531"/>
                    <a:pt x="5092598" y="1139130"/>
                    <a:pt x="5087091" y="1061665"/>
                  </a:cubicBezTo>
                  <a:lnTo>
                    <a:pt x="5075576" y="1014782"/>
                  </a:lnTo>
                  <a:lnTo>
                    <a:pt x="5048904" y="985654"/>
                  </a:lnTo>
                  <a:cubicBezTo>
                    <a:pt x="5021557" y="959019"/>
                    <a:pt x="4993876" y="942052"/>
                    <a:pt x="4968873" y="941159"/>
                  </a:cubicBezTo>
                  <a:cubicBezTo>
                    <a:pt x="4902200" y="938778"/>
                    <a:pt x="1724025" y="690334"/>
                    <a:pt x="101600" y="564922"/>
                  </a:cubicBezTo>
                  <a:lnTo>
                    <a:pt x="0" y="3762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B96B8C42-AF68-71DF-8E2A-4B2DB08A42DE}"/>
                </a:ext>
              </a:extLst>
            </p:cNvPr>
            <p:cNvSpPr/>
            <p:nvPr/>
          </p:nvSpPr>
          <p:spPr bwMode="auto">
            <a:xfrm>
              <a:off x="733429" y="1244384"/>
              <a:ext cx="1845268" cy="615970"/>
            </a:xfrm>
            <a:custGeom>
              <a:avLst/>
              <a:gdLst>
                <a:gd name="connsiteX0" fmla="*/ 0 w 5207482"/>
                <a:gd name="connsiteY0" fmla="*/ 0 h 1738312"/>
                <a:gd name="connsiteX1" fmla="*/ 4848226 w 5207482"/>
                <a:gd name="connsiteY1" fmla="*/ 614363 h 1738312"/>
                <a:gd name="connsiteX2" fmla="*/ 5191123 w 5207482"/>
                <a:gd name="connsiteY2" fmla="*/ 1033463 h 1738312"/>
                <a:gd name="connsiteX3" fmla="*/ 5114924 w 5207482"/>
                <a:gd name="connsiteY3" fmla="*/ 1381125 h 1738312"/>
                <a:gd name="connsiteX4" fmla="*/ 3859713 w 5207482"/>
                <a:gd name="connsiteY4" fmla="*/ 1511779 h 1738312"/>
                <a:gd name="connsiteX5" fmla="*/ 3914772 w 5207482"/>
                <a:gd name="connsiteY5" fmla="*/ 1738312 h 1738312"/>
                <a:gd name="connsiteX6" fmla="*/ 3243260 w 5207482"/>
                <a:gd name="connsiteY6" fmla="*/ 1419224 h 1738312"/>
                <a:gd name="connsiteX7" fmla="*/ 3748086 w 5207482"/>
                <a:gd name="connsiteY7" fmla="*/ 1052512 h 1738312"/>
                <a:gd name="connsiteX8" fmla="*/ 3800931 w 5207482"/>
                <a:gd name="connsiteY8" fmla="*/ 1269937 h 1738312"/>
                <a:gd name="connsiteX9" fmla="*/ 5033962 w 5207482"/>
                <a:gd name="connsiteY9" fmla="*/ 1209675 h 1738312"/>
                <a:gd name="connsiteX10" fmla="*/ 5067299 w 5207482"/>
                <a:gd name="connsiteY10" fmla="*/ 981075 h 1738312"/>
                <a:gd name="connsiteX11" fmla="*/ 4867275 w 5207482"/>
                <a:gd name="connsiteY11" fmla="*/ 752475 h 1738312"/>
                <a:gd name="connsiteX12" fmla="*/ 0 w 5207482"/>
                <a:gd name="connsiteY12" fmla="*/ 376238 h 1738312"/>
                <a:gd name="connsiteX13" fmla="*/ 0 w 5207482"/>
                <a:gd name="connsiteY13" fmla="*/ 0 h 1738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07482" h="1738312">
                  <a:moveTo>
                    <a:pt x="0" y="0"/>
                  </a:moveTo>
                  <a:lnTo>
                    <a:pt x="4848226" y="614363"/>
                  </a:lnTo>
                  <a:cubicBezTo>
                    <a:pt x="4936330" y="623094"/>
                    <a:pt x="5138738" y="815182"/>
                    <a:pt x="5191123" y="1033463"/>
                  </a:cubicBezTo>
                  <a:cubicBezTo>
                    <a:pt x="5243512" y="1251744"/>
                    <a:pt x="5156993" y="1377157"/>
                    <a:pt x="5114924" y="1381125"/>
                  </a:cubicBezTo>
                  <a:lnTo>
                    <a:pt x="3859713" y="1511779"/>
                  </a:lnTo>
                  <a:lnTo>
                    <a:pt x="3914772" y="1738312"/>
                  </a:lnTo>
                  <a:lnTo>
                    <a:pt x="3243260" y="1419224"/>
                  </a:lnTo>
                  <a:lnTo>
                    <a:pt x="3748086" y="1052512"/>
                  </a:lnTo>
                  <a:lnTo>
                    <a:pt x="3800931" y="1269937"/>
                  </a:lnTo>
                  <a:lnTo>
                    <a:pt x="5033962" y="1209675"/>
                  </a:lnTo>
                  <a:cubicBezTo>
                    <a:pt x="5068886" y="1200150"/>
                    <a:pt x="5114924" y="1090612"/>
                    <a:pt x="5067299" y="981075"/>
                  </a:cubicBezTo>
                  <a:cubicBezTo>
                    <a:pt x="5019674" y="871538"/>
                    <a:pt x="4933948" y="754856"/>
                    <a:pt x="4867275" y="752475"/>
                  </a:cubicBezTo>
                  <a:cubicBezTo>
                    <a:pt x="4800600" y="750094"/>
                    <a:pt x="1622425" y="501650"/>
                    <a:pt x="0" y="37623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EEA8EE8F-8384-8910-3013-6D480CE088D4}"/>
              </a:ext>
            </a:extLst>
          </p:cNvPr>
          <p:cNvGrpSpPr/>
          <p:nvPr/>
        </p:nvGrpSpPr>
        <p:grpSpPr>
          <a:xfrm>
            <a:off x="2899163" y="1244384"/>
            <a:ext cx="1873312" cy="676079"/>
            <a:chOff x="2899163" y="1244384"/>
            <a:chExt cx="1873312" cy="676079"/>
          </a:xfrm>
        </p:grpSpPr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FA7C8A37-8C8C-A50F-7DE0-FABD2601178B}"/>
                </a:ext>
              </a:extLst>
            </p:cNvPr>
            <p:cNvSpPr/>
            <p:nvPr/>
          </p:nvSpPr>
          <p:spPr bwMode="auto">
            <a:xfrm>
              <a:off x="2899164" y="1244384"/>
              <a:ext cx="1873311" cy="676079"/>
            </a:xfrm>
            <a:custGeom>
              <a:avLst/>
              <a:gdLst>
                <a:gd name="connsiteX0" fmla="*/ 1279777 w 5286623"/>
                <a:gd name="connsiteY0" fmla="*/ 0 h 1907945"/>
                <a:gd name="connsiteX1" fmla="*/ 1951289 w 5286623"/>
                <a:gd name="connsiteY1" fmla="*/ 314325 h 1907945"/>
                <a:gd name="connsiteX2" fmla="*/ 1836551 w 5286623"/>
                <a:gd name="connsiteY2" fmla="*/ 401745 h 1907945"/>
                <a:gd name="connsiteX3" fmla="*/ 2052889 w 5286623"/>
                <a:gd name="connsiteY3" fmla="*/ 503009 h 1907945"/>
                <a:gd name="connsiteX4" fmla="*/ 1552827 w 5286623"/>
                <a:gd name="connsiteY4" fmla="*/ 884009 h 1907945"/>
                <a:gd name="connsiteX5" fmla="*/ 1497591 w 5286623"/>
                <a:gd name="connsiteY5" fmla="*/ 660000 h 1907945"/>
                <a:gd name="connsiteX6" fmla="*/ 1451227 w 5286623"/>
                <a:gd name="connsiteY6" fmla="*/ 695325 h 1907945"/>
                <a:gd name="connsiteX7" fmla="*/ 1441206 w 5286623"/>
                <a:gd name="connsiteY7" fmla="*/ 654682 h 1907945"/>
                <a:gd name="connsiteX8" fmla="*/ 1346427 w 5286623"/>
                <a:gd name="connsiteY8" fmla="*/ 659567 h 1907945"/>
                <a:gd name="connsiteX9" fmla="*/ 257424 w 5286623"/>
                <a:gd name="connsiteY9" fmla="*/ 717321 h 1907945"/>
                <a:gd name="connsiteX10" fmla="*/ 206525 w 5286623"/>
                <a:gd name="connsiteY10" fmla="*/ 865108 h 1907945"/>
                <a:gd name="connsiteX11" fmla="*/ 213731 w 5286623"/>
                <a:gd name="connsiteY11" fmla="*/ 902562 h 1907945"/>
                <a:gd name="connsiteX12" fmla="*/ 223393 w 5286623"/>
                <a:gd name="connsiteY12" fmla="*/ 913823 h 1907945"/>
                <a:gd name="connsiteX13" fmla="*/ 308225 w 5286623"/>
                <a:gd name="connsiteY13" fmla="*/ 966787 h 1907945"/>
                <a:gd name="connsiteX14" fmla="*/ 5185023 w 5286623"/>
                <a:gd name="connsiteY14" fmla="*/ 1376362 h 1907945"/>
                <a:gd name="connsiteX15" fmla="*/ 5180031 w 5286623"/>
                <a:gd name="connsiteY15" fmla="*/ 1556094 h 1907945"/>
                <a:gd name="connsiteX16" fmla="*/ 5286623 w 5286623"/>
                <a:gd name="connsiteY16" fmla="*/ 1565046 h 1907945"/>
                <a:gd name="connsiteX17" fmla="*/ 5277098 w 5286623"/>
                <a:gd name="connsiteY17" fmla="*/ 1907945 h 1907945"/>
                <a:gd name="connsiteX18" fmla="*/ 446337 w 5286623"/>
                <a:gd name="connsiteY18" fmla="*/ 1322159 h 1907945"/>
                <a:gd name="connsiteX19" fmla="*/ 145723 w 5286623"/>
                <a:gd name="connsiteY19" fmla="*/ 985008 h 1907945"/>
                <a:gd name="connsiteX20" fmla="*/ 124188 w 5286623"/>
                <a:gd name="connsiteY20" fmla="*/ 931916 h 1907945"/>
                <a:gd name="connsiteX21" fmla="*/ 74726 w 5286623"/>
                <a:gd name="connsiteY21" fmla="*/ 856208 h 1907945"/>
                <a:gd name="connsiteX22" fmla="*/ 22474 w 5286623"/>
                <a:gd name="connsiteY22" fmla="*/ 742950 h 1907945"/>
                <a:gd name="connsiteX23" fmla="*/ 79624 w 5286623"/>
                <a:gd name="connsiteY23" fmla="*/ 352425 h 1907945"/>
                <a:gd name="connsiteX24" fmla="*/ 1334586 w 5286623"/>
                <a:gd name="connsiteY24" fmla="*/ 222281 h 1907945"/>
                <a:gd name="connsiteX25" fmla="*/ 1279777 w 5286623"/>
                <a:gd name="connsiteY25" fmla="*/ 0 h 1907945"/>
                <a:gd name="connsiteX0" fmla="*/ 1279777 w 5286623"/>
                <a:gd name="connsiteY0" fmla="*/ 0 h 1907945"/>
                <a:gd name="connsiteX1" fmla="*/ 1951289 w 5286623"/>
                <a:gd name="connsiteY1" fmla="*/ 314325 h 1907945"/>
                <a:gd name="connsiteX2" fmla="*/ 1836551 w 5286623"/>
                <a:gd name="connsiteY2" fmla="*/ 401745 h 1907945"/>
                <a:gd name="connsiteX3" fmla="*/ 2052889 w 5286623"/>
                <a:gd name="connsiteY3" fmla="*/ 503009 h 1907945"/>
                <a:gd name="connsiteX4" fmla="*/ 1552827 w 5286623"/>
                <a:gd name="connsiteY4" fmla="*/ 884009 h 1907945"/>
                <a:gd name="connsiteX5" fmla="*/ 1451227 w 5286623"/>
                <a:gd name="connsiteY5" fmla="*/ 695325 h 1907945"/>
                <a:gd name="connsiteX6" fmla="*/ 1441206 w 5286623"/>
                <a:gd name="connsiteY6" fmla="*/ 654682 h 1907945"/>
                <a:gd name="connsiteX7" fmla="*/ 1346427 w 5286623"/>
                <a:gd name="connsiteY7" fmla="*/ 659567 h 1907945"/>
                <a:gd name="connsiteX8" fmla="*/ 257424 w 5286623"/>
                <a:gd name="connsiteY8" fmla="*/ 717321 h 1907945"/>
                <a:gd name="connsiteX9" fmla="*/ 206525 w 5286623"/>
                <a:gd name="connsiteY9" fmla="*/ 865108 h 1907945"/>
                <a:gd name="connsiteX10" fmla="*/ 213731 w 5286623"/>
                <a:gd name="connsiteY10" fmla="*/ 902562 h 1907945"/>
                <a:gd name="connsiteX11" fmla="*/ 223393 w 5286623"/>
                <a:gd name="connsiteY11" fmla="*/ 913823 h 1907945"/>
                <a:gd name="connsiteX12" fmla="*/ 308225 w 5286623"/>
                <a:gd name="connsiteY12" fmla="*/ 966787 h 1907945"/>
                <a:gd name="connsiteX13" fmla="*/ 5185023 w 5286623"/>
                <a:gd name="connsiteY13" fmla="*/ 1376362 h 1907945"/>
                <a:gd name="connsiteX14" fmla="*/ 5180031 w 5286623"/>
                <a:gd name="connsiteY14" fmla="*/ 1556094 h 1907945"/>
                <a:gd name="connsiteX15" fmla="*/ 5286623 w 5286623"/>
                <a:gd name="connsiteY15" fmla="*/ 1565046 h 1907945"/>
                <a:gd name="connsiteX16" fmla="*/ 5277098 w 5286623"/>
                <a:gd name="connsiteY16" fmla="*/ 1907945 h 1907945"/>
                <a:gd name="connsiteX17" fmla="*/ 446337 w 5286623"/>
                <a:gd name="connsiteY17" fmla="*/ 1322159 h 1907945"/>
                <a:gd name="connsiteX18" fmla="*/ 145723 w 5286623"/>
                <a:gd name="connsiteY18" fmla="*/ 985008 h 1907945"/>
                <a:gd name="connsiteX19" fmla="*/ 124188 w 5286623"/>
                <a:gd name="connsiteY19" fmla="*/ 931916 h 1907945"/>
                <a:gd name="connsiteX20" fmla="*/ 74726 w 5286623"/>
                <a:gd name="connsiteY20" fmla="*/ 856208 h 1907945"/>
                <a:gd name="connsiteX21" fmla="*/ 22474 w 5286623"/>
                <a:gd name="connsiteY21" fmla="*/ 742950 h 1907945"/>
                <a:gd name="connsiteX22" fmla="*/ 79624 w 5286623"/>
                <a:gd name="connsiteY22" fmla="*/ 352425 h 1907945"/>
                <a:gd name="connsiteX23" fmla="*/ 1334586 w 5286623"/>
                <a:gd name="connsiteY23" fmla="*/ 222281 h 1907945"/>
                <a:gd name="connsiteX24" fmla="*/ 1279777 w 5286623"/>
                <a:gd name="connsiteY24" fmla="*/ 0 h 1907945"/>
                <a:gd name="connsiteX0" fmla="*/ 1279777 w 5286623"/>
                <a:gd name="connsiteY0" fmla="*/ 0 h 1907945"/>
                <a:gd name="connsiteX1" fmla="*/ 1951289 w 5286623"/>
                <a:gd name="connsiteY1" fmla="*/ 314325 h 1907945"/>
                <a:gd name="connsiteX2" fmla="*/ 2052889 w 5286623"/>
                <a:gd name="connsiteY2" fmla="*/ 503009 h 1907945"/>
                <a:gd name="connsiteX3" fmla="*/ 1552827 w 5286623"/>
                <a:gd name="connsiteY3" fmla="*/ 884009 h 1907945"/>
                <a:gd name="connsiteX4" fmla="*/ 1451227 w 5286623"/>
                <a:gd name="connsiteY4" fmla="*/ 695325 h 1907945"/>
                <a:gd name="connsiteX5" fmla="*/ 1441206 w 5286623"/>
                <a:gd name="connsiteY5" fmla="*/ 654682 h 1907945"/>
                <a:gd name="connsiteX6" fmla="*/ 1346427 w 5286623"/>
                <a:gd name="connsiteY6" fmla="*/ 659567 h 1907945"/>
                <a:gd name="connsiteX7" fmla="*/ 257424 w 5286623"/>
                <a:gd name="connsiteY7" fmla="*/ 717321 h 1907945"/>
                <a:gd name="connsiteX8" fmla="*/ 206525 w 5286623"/>
                <a:gd name="connsiteY8" fmla="*/ 865108 h 1907945"/>
                <a:gd name="connsiteX9" fmla="*/ 213731 w 5286623"/>
                <a:gd name="connsiteY9" fmla="*/ 902562 h 1907945"/>
                <a:gd name="connsiteX10" fmla="*/ 223393 w 5286623"/>
                <a:gd name="connsiteY10" fmla="*/ 913823 h 1907945"/>
                <a:gd name="connsiteX11" fmla="*/ 308225 w 5286623"/>
                <a:gd name="connsiteY11" fmla="*/ 966787 h 1907945"/>
                <a:gd name="connsiteX12" fmla="*/ 5185023 w 5286623"/>
                <a:gd name="connsiteY12" fmla="*/ 1376362 h 1907945"/>
                <a:gd name="connsiteX13" fmla="*/ 5180031 w 5286623"/>
                <a:gd name="connsiteY13" fmla="*/ 1556094 h 1907945"/>
                <a:gd name="connsiteX14" fmla="*/ 5286623 w 5286623"/>
                <a:gd name="connsiteY14" fmla="*/ 1565046 h 1907945"/>
                <a:gd name="connsiteX15" fmla="*/ 5277098 w 5286623"/>
                <a:gd name="connsiteY15" fmla="*/ 1907945 h 1907945"/>
                <a:gd name="connsiteX16" fmla="*/ 446337 w 5286623"/>
                <a:gd name="connsiteY16" fmla="*/ 1322159 h 1907945"/>
                <a:gd name="connsiteX17" fmla="*/ 145723 w 5286623"/>
                <a:gd name="connsiteY17" fmla="*/ 985008 h 1907945"/>
                <a:gd name="connsiteX18" fmla="*/ 124188 w 5286623"/>
                <a:gd name="connsiteY18" fmla="*/ 931916 h 1907945"/>
                <a:gd name="connsiteX19" fmla="*/ 74726 w 5286623"/>
                <a:gd name="connsiteY19" fmla="*/ 856208 h 1907945"/>
                <a:gd name="connsiteX20" fmla="*/ 22474 w 5286623"/>
                <a:gd name="connsiteY20" fmla="*/ 742950 h 1907945"/>
                <a:gd name="connsiteX21" fmla="*/ 79624 w 5286623"/>
                <a:gd name="connsiteY21" fmla="*/ 352425 h 1907945"/>
                <a:gd name="connsiteX22" fmla="*/ 1334586 w 5286623"/>
                <a:gd name="connsiteY22" fmla="*/ 222281 h 1907945"/>
                <a:gd name="connsiteX23" fmla="*/ 1279777 w 5286623"/>
                <a:gd name="connsiteY23" fmla="*/ 0 h 1907945"/>
                <a:gd name="connsiteX0" fmla="*/ 1279777 w 5286623"/>
                <a:gd name="connsiteY0" fmla="*/ 0 h 1907945"/>
                <a:gd name="connsiteX1" fmla="*/ 1951289 w 5286623"/>
                <a:gd name="connsiteY1" fmla="*/ 314325 h 1907945"/>
                <a:gd name="connsiteX2" fmla="*/ 2052889 w 5286623"/>
                <a:gd name="connsiteY2" fmla="*/ 503009 h 1907945"/>
                <a:gd name="connsiteX3" fmla="*/ 1552827 w 5286623"/>
                <a:gd name="connsiteY3" fmla="*/ 884009 h 1907945"/>
                <a:gd name="connsiteX4" fmla="*/ 1451227 w 5286623"/>
                <a:gd name="connsiteY4" fmla="*/ 695325 h 1907945"/>
                <a:gd name="connsiteX5" fmla="*/ 1441206 w 5286623"/>
                <a:gd name="connsiteY5" fmla="*/ 654682 h 1907945"/>
                <a:gd name="connsiteX6" fmla="*/ 1346427 w 5286623"/>
                <a:gd name="connsiteY6" fmla="*/ 659567 h 1907945"/>
                <a:gd name="connsiteX7" fmla="*/ 257424 w 5286623"/>
                <a:gd name="connsiteY7" fmla="*/ 717321 h 1907945"/>
                <a:gd name="connsiteX8" fmla="*/ 206525 w 5286623"/>
                <a:gd name="connsiteY8" fmla="*/ 865108 h 1907945"/>
                <a:gd name="connsiteX9" fmla="*/ 213731 w 5286623"/>
                <a:gd name="connsiteY9" fmla="*/ 902562 h 1907945"/>
                <a:gd name="connsiteX10" fmla="*/ 223393 w 5286623"/>
                <a:gd name="connsiteY10" fmla="*/ 913823 h 1907945"/>
                <a:gd name="connsiteX11" fmla="*/ 308225 w 5286623"/>
                <a:gd name="connsiteY11" fmla="*/ 966787 h 1907945"/>
                <a:gd name="connsiteX12" fmla="*/ 5185023 w 5286623"/>
                <a:gd name="connsiteY12" fmla="*/ 1376362 h 1907945"/>
                <a:gd name="connsiteX13" fmla="*/ 5286623 w 5286623"/>
                <a:gd name="connsiteY13" fmla="*/ 1565046 h 1907945"/>
                <a:gd name="connsiteX14" fmla="*/ 5277098 w 5286623"/>
                <a:gd name="connsiteY14" fmla="*/ 1907945 h 1907945"/>
                <a:gd name="connsiteX15" fmla="*/ 446337 w 5286623"/>
                <a:gd name="connsiteY15" fmla="*/ 1322159 h 1907945"/>
                <a:gd name="connsiteX16" fmla="*/ 145723 w 5286623"/>
                <a:gd name="connsiteY16" fmla="*/ 985008 h 1907945"/>
                <a:gd name="connsiteX17" fmla="*/ 124188 w 5286623"/>
                <a:gd name="connsiteY17" fmla="*/ 931916 h 1907945"/>
                <a:gd name="connsiteX18" fmla="*/ 74726 w 5286623"/>
                <a:gd name="connsiteY18" fmla="*/ 856208 h 1907945"/>
                <a:gd name="connsiteX19" fmla="*/ 22474 w 5286623"/>
                <a:gd name="connsiteY19" fmla="*/ 742950 h 1907945"/>
                <a:gd name="connsiteX20" fmla="*/ 79624 w 5286623"/>
                <a:gd name="connsiteY20" fmla="*/ 352425 h 1907945"/>
                <a:gd name="connsiteX21" fmla="*/ 1334586 w 5286623"/>
                <a:gd name="connsiteY21" fmla="*/ 222281 h 1907945"/>
                <a:gd name="connsiteX22" fmla="*/ 1279777 w 5286623"/>
                <a:gd name="connsiteY22" fmla="*/ 0 h 1907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286623" h="1907945">
                  <a:moveTo>
                    <a:pt x="1279777" y="0"/>
                  </a:moveTo>
                  <a:lnTo>
                    <a:pt x="1951289" y="314325"/>
                  </a:lnTo>
                  <a:lnTo>
                    <a:pt x="2052889" y="503009"/>
                  </a:lnTo>
                  <a:lnTo>
                    <a:pt x="1552827" y="884009"/>
                  </a:lnTo>
                  <a:lnTo>
                    <a:pt x="1451227" y="695325"/>
                  </a:lnTo>
                  <a:lnTo>
                    <a:pt x="1441206" y="654682"/>
                  </a:lnTo>
                  <a:lnTo>
                    <a:pt x="1346427" y="659567"/>
                  </a:lnTo>
                  <a:lnTo>
                    <a:pt x="257424" y="717321"/>
                  </a:lnTo>
                  <a:cubicBezTo>
                    <a:pt x="221706" y="723275"/>
                    <a:pt x="202060" y="795307"/>
                    <a:pt x="206525" y="865108"/>
                  </a:cubicBezTo>
                  <a:lnTo>
                    <a:pt x="213731" y="902562"/>
                  </a:lnTo>
                  <a:lnTo>
                    <a:pt x="223393" y="913823"/>
                  </a:lnTo>
                  <a:cubicBezTo>
                    <a:pt x="251224" y="942975"/>
                    <a:pt x="280841" y="963811"/>
                    <a:pt x="308225" y="966787"/>
                  </a:cubicBezTo>
                  <a:lnTo>
                    <a:pt x="5185023" y="1376362"/>
                  </a:lnTo>
                  <a:lnTo>
                    <a:pt x="5286623" y="1565046"/>
                  </a:lnTo>
                  <a:lnTo>
                    <a:pt x="5277098" y="1907945"/>
                  </a:lnTo>
                  <a:lnTo>
                    <a:pt x="446337" y="1322159"/>
                  </a:lnTo>
                  <a:cubicBezTo>
                    <a:pt x="342156" y="1305490"/>
                    <a:pt x="207389" y="1118662"/>
                    <a:pt x="145723" y="985008"/>
                  </a:cubicBezTo>
                  <a:lnTo>
                    <a:pt x="124188" y="931916"/>
                  </a:lnTo>
                  <a:lnTo>
                    <a:pt x="74726" y="856208"/>
                  </a:lnTo>
                  <a:cubicBezTo>
                    <a:pt x="51744" y="814983"/>
                    <a:pt x="33521" y="775494"/>
                    <a:pt x="22474" y="742950"/>
                  </a:cubicBezTo>
                  <a:cubicBezTo>
                    <a:pt x="-21712" y="612775"/>
                    <a:pt x="249" y="371475"/>
                    <a:pt x="79624" y="352425"/>
                  </a:cubicBezTo>
                  <a:lnTo>
                    <a:pt x="1334586" y="222281"/>
                  </a:lnTo>
                  <a:lnTo>
                    <a:pt x="1279777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1B43D81E-CFA7-3BAB-EF16-83A06FE88383}"/>
                </a:ext>
              </a:extLst>
            </p:cNvPr>
            <p:cNvSpPr/>
            <p:nvPr/>
          </p:nvSpPr>
          <p:spPr bwMode="auto">
            <a:xfrm>
              <a:off x="2899163" y="1244384"/>
              <a:ext cx="1837310" cy="609219"/>
            </a:xfrm>
            <a:custGeom>
              <a:avLst/>
              <a:gdLst>
                <a:gd name="connsiteX0" fmla="*/ 1279777 w 5185025"/>
                <a:gd name="connsiteY0" fmla="*/ 0 h 1719262"/>
                <a:gd name="connsiteX1" fmla="*/ 1951289 w 5185025"/>
                <a:gd name="connsiteY1" fmla="*/ 314325 h 1719262"/>
                <a:gd name="connsiteX2" fmla="*/ 1451227 w 5185025"/>
                <a:gd name="connsiteY2" fmla="*/ 695325 h 1719262"/>
                <a:gd name="connsiteX3" fmla="*/ 1393989 w 5185025"/>
                <a:gd name="connsiteY3" fmla="*/ 463194 h 1719262"/>
                <a:gd name="connsiteX4" fmla="*/ 1244828 w 5185025"/>
                <a:gd name="connsiteY4" fmla="*/ 470883 h 1719262"/>
                <a:gd name="connsiteX5" fmla="*/ 155825 w 5185025"/>
                <a:gd name="connsiteY5" fmla="*/ 528637 h 1719262"/>
                <a:gd name="connsiteX6" fmla="*/ 117725 w 5185025"/>
                <a:gd name="connsiteY6" fmla="*/ 742950 h 1719262"/>
                <a:gd name="connsiteX7" fmla="*/ 308225 w 5185025"/>
                <a:gd name="connsiteY7" fmla="*/ 966787 h 1719262"/>
                <a:gd name="connsiteX8" fmla="*/ 5185025 w 5185025"/>
                <a:gd name="connsiteY8" fmla="*/ 1376362 h 1719262"/>
                <a:gd name="connsiteX9" fmla="*/ 5175500 w 5185025"/>
                <a:gd name="connsiteY9" fmla="*/ 1719262 h 1719262"/>
                <a:gd name="connsiteX10" fmla="*/ 344737 w 5185025"/>
                <a:gd name="connsiteY10" fmla="*/ 1133475 h 1719262"/>
                <a:gd name="connsiteX11" fmla="*/ 22474 w 5185025"/>
                <a:gd name="connsiteY11" fmla="*/ 742950 h 1719262"/>
                <a:gd name="connsiteX12" fmla="*/ 79624 w 5185025"/>
                <a:gd name="connsiteY12" fmla="*/ 352425 h 1719262"/>
                <a:gd name="connsiteX13" fmla="*/ 1334586 w 5185025"/>
                <a:gd name="connsiteY13" fmla="*/ 222281 h 1719262"/>
                <a:gd name="connsiteX14" fmla="*/ 1279777 w 5185025"/>
                <a:gd name="connsiteY14" fmla="*/ 0 h 1719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185025" h="1719262">
                  <a:moveTo>
                    <a:pt x="1279777" y="0"/>
                  </a:moveTo>
                  <a:lnTo>
                    <a:pt x="1951289" y="314325"/>
                  </a:lnTo>
                  <a:lnTo>
                    <a:pt x="1451227" y="695325"/>
                  </a:lnTo>
                  <a:lnTo>
                    <a:pt x="1393989" y="463194"/>
                  </a:lnTo>
                  <a:lnTo>
                    <a:pt x="1244828" y="470883"/>
                  </a:lnTo>
                  <a:cubicBezTo>
                    <a:pt x="810421" y="492869"/>
                    <a:pt x="197497" y="521691"/>
                    <a:pt x="155825" y="528637"/>
                  </a:cubicBezTo>
                  <a:cubicBezTo>
                    <a:pt x="108200" y="536575"/>
                    <a:pt x="89150" y="661987"/>
                    <a:pt x="117725" y="742950"/>
                  </a:cubicBezTo>
                  <a:cubicBezTo>
                    <a:pt x="146300" y="823913"/>
                    <a:pt x="235200" y="958850"/>
                    <a:pt x="308225" y="966787"/>
                  </a:cubicBezTo>
                  <a:lnTo>
                    <a:pt x="5185025" y="1376362"/>
                  </a:lnTo>
                  <a:lnTo>
                    <a:pt x="5175500" y="1719262"/>
                  </a:lnTo>
                  <a:cubicBezTo>
                    <a:pt x="3561012" y="1524000"/>
                    <a:pt x="463800" y="1152525"/>
                    <a:pt x="344737" y="1133475"/>
                  </a:cubicBezTo>
                  <a:cubicBezTo>
                    <a:pt x="225674" y="1114425"/>
                    <a:pt x="66660" y="873125"/>
                    <a:pt x="22474" y="742950"/>
                  </a:cubicBezTo>
                  <a:cubicBezTo>
                    <a:pt x="-21712" y="612775"/>
                    <a:pt x="249" y="371475"/>
                    <a:pt x="79624" y="352425"/>
                  </a:cubicBezTo>
                  <a:lnTo>
                    <a:pt x="1334586" y="222281"/>
                  </a:lnTo>
                  <a:lnTo>
                    <a:pt x="1279777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2345967D-CFA9-A5C6-CA8D-9B751699608E}"/>
              </a:ext>
            </a:extLst>
          </p:cNvPr>
          <p:cNvGrpSpPr/>
          <p:nvPr/>
        </p:nvGrpSpPr>
        <p:grpSpPr>
          <a:xfrm>
            <a:off x="761315" y="3208213"/>
            <a:ext cx="1889386" cy="840749"/>
            <a:chOff x="761315" y="3208213"/>
            <a:chExt cx="1889386" cy="840749"/>
          </a:xfrm>
        </p:grpSpPr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52EE392A-0D2D-3A2A-EA52-044CF3069B63}"/>
                </a:ext>
              </a:extLst>
            </p:cNvPr>
            <p:cNvSpPr/>
            <p:nvPr/>
          </p:nvSpPr>
          <p:spPr bwMode="auto">
            <a:xfrm>
              <a:off x="761316" y="3210312"/>
              <a:ext cx="1889385" cy="838650"/>
            </a:xfrm>
            <a:custGeom>
              <a:avLst/>
              <a:gdLst>
                <a:gd name="connsiteX0" fmla="*/ 709188 w 5331985"/>
                <a:gd name="connsiteY0" fmla="*/ 0 h 2366732"/>
                <a:gd name="connsiteX1" fmla="*/ 2169688 w 5331985"/>
                <a:gd name="connsiteY1" fmla="*/ 285750 h 2366732"/>
                <a:gd name="connsiteX2" fmla="*/ 2271287 w 5331985"/>
                <a:gd name="connsiteY2" fmla="*/ 474434 h 2366732"/>
                <a:gd name="connsiteX3" fmla="*/ 1045737 w 5331985"/>
                <a:gd name="connsiteY3" fmla="*/ 995133 h 2366732"/>
                <a:gd name="connsiteX4" fmla="*/ 1009011 w 5331985"/>
                <a:gd name="connsiteY4" fmla="*/ 869073 h 2366732"/>
                <a:gd name="connsiteX5" fmla="*/ 966907 w 5331985"/>
                <a:gd name="connsiteY5" fmla="*/ 869993 h 2366732"/>
                <a:gd name="connsiteX6" fmla="*/ 423436 w 5331985"/>
                <a:gd name="connsiteY6" fmla="*/ 887183 h 2366732"/>
                <a:gd name="connsiteX7" fmla="*/ 378986 w 5331985"/>
                <a:gd name="connsiteY7" fmla="*/ 949691 h 2366732"/>
                <a:gd name="connsiteX8" fmla="*/ 378363 w 5331985"/>
                <a:gd name="connsiteY8" fmla="*/ 989509 h 2366732"/>
                <a:gd name="connsiteX9" fmla="*/ 408480 w 5331985"/>
                <a:gd name="connsiteY9" fmla="*/ 1011037 h 2366732"/>
                <a:gd name="connsiteX10" fmla="*/ 461537 w 5331985"/>
                <a:gd name="connsiteY10" fmla="*/ 1028698 h 2366732"/>
                <a:gd name="connsiteX11" fmla="*/ 5230385 w 5331985"/>
                <a:gd name="connsiteY11" fmla="*/ 1276347 h 2366732"/>
                <a:gd name="connsiteX12" fmla="*/ 5227929 w 5331985"/>
                <a:gd name="connsiteY12" fmla="*/ 1392624 h 2366732"/>
                <a:gd name="connsiteX13" fmla="*/ 5259414 w 5331985"/>
                <a:gd name="connsiteY13" fmla="*/ 1392624 h 2366732"/>
                <a:gd name="connsiteX14" fmla="*/ 5259414 w 5331985"/>
                <a:gd name="connsiteY14" fmla="*/ 1461279 h 2366732"/>
                <a:gd name="connsiteX15" fmla="*/ 5331985 w 5331985"/>
                <a:gd name="connsiteY15" fmla="*/ 1465032 h 2366732"/>
                <a:gd name="connsiteX16" fmla="*/ 5312934 w 5331985"/>
                <a:gd name="connsiteY16" fmla="*/ 2366732 h 2366732"/>
                <a:gd name="connsiteX17" fmla="*/ 639336 w 5331985"/>
                <a:gd name="connsiteY17" fmla="*/ 1617432 h 2366732"/>
                <a:gd name="connsiteX18" fmla="*/ 191928 w 5331985"/>
                <a:gd name="connsiteY18" fmla="*/ 1153465 h 2366732"/>
                <a:gd name="connsiteX19" fmla="*/ 172747 w 5331985"/>
                <a:gd name="connsiteY19" fmla="*/ 1106660 h 2366732"/>
                <a:gd name="connsiteX20" fmla="*/ 145873 w 5331985"/>
                <a:gd name="connsiteY20" fmla="*/ 1067021 h 2366732"/>
                <a:gd name="connsiteX21" fmla="*/ 45612 w 5331985"/>
                <a:gd name="connsiteY21" fmla="*/ 855661 h 2366732"/>
                <a:gd name="connsiteX22" fmla="*/ 124987 w 5331985"/>
                <a:gd name="connsiteY22" fmla="*/ 260350 h 2366732"/>
                <a:gd name="connsiteX23" fmla="*/ 724975 w 5331985"/>
                <a:gd name="connsiteY23" fmla="*/ 160597 h 2366732"/>
                <a:gd name="connsiteX24" fmla="*/ 754614 w 5331985"/>
                <a:gd name="connsiteY24" fmla="*/ 155919 h 2366732"/>
                <a:gd name="connsiteX0" fmla="*/ 709188 w 5331985"/>
                <a:gd name="connsiteY0" fmla="*/ 0 h 2366732"/>
                <a:gd name="connsiteX1" fmla="*/ 2169688 w 5331985"/>
                <a:gd name="connsiteY1" fmla="*/ 285750 h 2366732"/>
                <a:gd name="connsiteX2" fmla="*/ 2271287 w 5331985"/>
                <a:gd name="connsiteY2" fmla="*/ 474434 h 2366732"/>
                <a:gd name="connsiteX3" fmla="*/ 1045737 w 5331985"/>
                <a:gd name="connsiteY3" fmla="*/ 995133 h 2366732"/>
                <a:gd name="connsiteX4" fmla="*/ 1009011 w 5331985"/>
                <a:gd name="connsiteY4" fmla="*/ 869073 h 2366732"/>
                <a:gd name="connsiteX5" fmla="*/ 966907 w 5331985"/>
                <a:gd name="connsiteY5" fmla="*/ 869993 h 2366732"/>
                <a:gd name="connsiteX6" fmla="*/ 423436 w 5331985"/>
                <a:gd name="connsiteY6" fmla="*/ 887183 h 2366732"/>
                <a:gd name="connsiteX7" fmla="*/ 378986 w 5331985"/>
                <a:gd name="connsiteY7" fmla="*/ 949691 h 2366732"/>
                <a:gd name="connsiteX8" fmla="*/ 378363 w 5331985"/>
                <a:gd name="connsiteY8" fmla="*/ 989509 h 2366732"/>
                <a:gd name="connsiteX9" fmla="*/ 408480 w 5331985"/>
                <a:gd name="connsiteY9" fmla="*/ 1011037 h 2366732"/>
                <a:gd name="connsiteX10" fmla="*/ 461537 w 5331985"/>
                <a:gd name="connsiteY10" fmla="*/ 1028698 h 2366732"/>
                <a:gd name="connsiteX11" fmla="*/ 5230385 w 5331985"/>
                <a:gd name="connsiteY11" fmla="*/ 1276347 h 2366732"/>
                <a:gd name="connsiteX12" fmla="*/ 5227929 w 5331985"/>
                <a:gd name="connsiteY12" fmla="*/ 1392624 h 2366732"/>
                <a:gd name="connsiteX13" fmla="*/ 5259414 w 5331985"/>
                <a:gd name="connsiteY13" fmla="*/ 1461279 h 2366732"/>
                <a:gd name="connsiteX14" fmla="*/ 5331985 w 5331985"/>
                <a:gd name="connsiteY14" fmla="*/ 1465032 h 2366732"/>
                <a:gd name="connsiteX15" fmla="*/ 5312934 w 5331985"/>
                <a:gd name="connsiteY15" fmla="*/ 2366732 h 2366732"/>
                <a:gd name="connsiteX16" fmla="*/ 639336 w 5331985"/>
                <a:gd name="connsiteY16" fmla="*/ 1617432 h 2366732"/>
                <a:gd name="connsiteX17" fmla="*/ 191928 w 5331985"/>
                <a:gd name="connsiteY17" fmla="*/ 1153465 h 2366732"/>
                <a:gd name="connsiteX18" fmla="*/ 172747 w 5331985"/>
                <a:gd name="connsiteY18" fmla="*/ 1106660 h 2366732"/>
                <a:gd name="connsiteX19" fmla="*/ 145873 w 5331985"/>
                <a:gd name="connsiteY19" fmla="*/ 1067021 h 2366732"/>
                <a:gd name="connsiteX20" fmla="*/ 45612 w 5331985"/>
                <a:gd name="connsiteY20" fmla="*/ 855661 h 2366732"/>
                <a:gd name="connsiteX21" fmla="*/ 124987 w 5331985"/>
                <a:gd name="connsiteY21" fmla="*/ 260350 h 2366732"/>
                <a:gd name="connsiteX22" fmla="*/ 724975 w 5331985"/>
                <a:gd name="connsiteY22" fmla="*/ 160597 h 2366732"/>
                <a:gd name="connsiteX23" fmla="*/ 754614 w 5331985"/>
                <a:gd name="connsiteY23" fmla="*/ 155919 h 2366732"/>
                <a:gd name="connsiteX24" fmla="*/ 709188 w 5331985"/>
                <a:gd name="connsiteY24" fmla="*/ 0 h 2366732"/>
                <a:gd name="connsiteX0" fmla="*/ 709188 w 5589596"/>
                <a:gd name="connsiteY0" fmla="*/ 0 h 2366732"/>
                <a:gd name="connsiteX1" fmla="*/ 2169688 w 5589596"/>
                <a:gd name="connsiteY1" fmla="*/ 285750 h 2366732"/>
                <a:gd name="connsiteX2" fmla="*/ 2271287 w 5589596"/>
                <a:gd name="connsiteY2" fmla="*/ 474434 h 2366732"/>
                <a:gd name="connsiteX3" fmla="*/ 1045737 w 5589596"/>
                <a:gd name="connsiteY3" fmla="*/ 995133 h 2366732"/>
                <a:gd name="connsiteX4" fmla="*/ 1009011 w 5589596"/>
                <a:gd name="connsiteY4" fmla="*/ 869073 h 2366732"/>
                <a:gd name="connsiteX5" fmla="*/ 966907 w 5589596"/>
                <a:gd name="connsiteY5" fmla="*/ 869993 h 2366732"/>
                <a:gd name="connsiteX6" fmla="*/ 423436 w 5589596"/>
                <a:gd name="connsiteY6" fmla="*/ 887183 h 2366732"/>
                <a:gd name="connsiteX7" fmla="*/ 378986 w 5589596"/>
                <a:gd name="connsiteY7" fmla="*/ 949691 h 2366732"/>
                <a:gd name="connsiteX8" fmla="*/ 378363 w 5589596"/>
                <a:gd name="connsiteY8" fmla="*/ 989509 h 2366732"/>
                <a:gd name="connsiteX9" fmla="*/ 408480 w 5589596"/>
                <a:gd name="connsiteY9" fmla="*/ 1011037 h 2366732"/>
                <a:gd name="connsiteX10" fmla="*/ 461537 w 5589596"/>
                <a:gd name="connsiteY10" fmla="*/ 1028698 h 2366732"/>
                <a:gd name="connsiteX11" fmla="*/ 5230385 w 5589596"/>
                <a:gd name="connsiteY11" fmla="*/ 1276347 h 2366732"/>
                <a:gd name="connsiteX12" fmla="*/ 5259414 w 5589596"/>
                <a:gd name="connsiteY12" fmla="*/ 1461279 h 2366732"/>
                <a:gd name="connsiteX13" fmla="*/ 5331985 w 5589596"/>
                <a:gd name="connsiteY13" fmla="*/ 1465032 h 2366732"/>
                <a:gd name="connsiteX14" fmla="*/ 5312934 w 5589596"/>
                <a:gd name="connsiteY14" fmla="*/ 2366732 h 2366732"/>
                <a:gd name="connsiteX15" fmla="*/ 639336 w 5589596"/>
                <a:gd name="connsiteY15" fmla="*/ 1617432 h 2366732"/>
                <a:gd name="connsiteX16" fmla="*/ 191928 w 5589596"/>
                <a:gd name="connsiteY16" fmla="*/ 1153465 h 2366732"/>
                <a:gd name="connsiteX17" fmla="*/ 172747 w 5589596"/>
                <a:gd name="connsiteY17" fmla="*/ 1106660 h 2366732"/>
                <a:gd name="connsiteX18" fmla="*/ 145873 w 5589596"/>
                <a:gd name="connsiteY18" fmla="*/ 1067021 h 2366732"/>
                <a:gd name="connsiteX19" fmla="*/ 45612 w 5589596"/>
                <a:gd name="connsiteY19" fmla="*/ 855661 h 2366732"/>
                <a:gd name="connsiteX20" fmla="*/ 124987 w 5589596"/>
                <a:gd name="connsiteY20" fmla="*/ 260350 h 2366732"/>
                <a:gd name="connsiteX21" fmla="*/ 724975 w 5589596"/>
                <a:gd name="connsiteY21" fmla="*/ 160597 h 2366732"/>
                <a:gd name="connsiteX22" fmla="*/ 754614 w 5589596"/>
                <a:gd name="connsiteY22" fmla="*/ 155919 h 2366732"/>
                <a:gd name="connsiteX23" fmla="*/ 709188 w 5589596"/>
                <a:gd name="connsiteY23" fmla="*/ 0 h 2366732"/>
                <a:gd name="connsiteX0" fmla="*/ 709188 w 5616071"/>
                <a:gd name="connsiteY0" fmla="*/ 0 h 2366732"/>
                <a:gd name="connsiteX1" fmla="*/ 2169688 w 5616071"/>
                <a:gd name="connsiteY1" fmla="*/ 285750 h 2366732"/>
                <a:gd name="connsiteX2" fmla="*/ 2271287 w 5616071"/>
                <a:gd name="connsiteY2" fmla="*/ 474434 h 2366732"/>
                <a:gd name="connsiteX3" fmla="*/ 1045737 w 5616071"/>
                <a:gd name="connsiteY3" fmla="*/ 995133 h 2366732"/>
                <a:gd name="connsiteX4" fmla="*/ 1009011 w 5616071"/>
                <a:gd name="connsiteY4" fmla="*/ 869073 h 2366732"/>
                <a:gd name="connsiteX5" fmla="*/ 966907 w 5616071"/>
                <a:gd name="connsiteY5" fmla="*/ 869993 h 2366732"/>
                <a:gd name="connsiteX6" fmla="*/ 423436 w 5616071"/>
                <a:gd name="connsiteY6" fmla="*/ 887183 h 2366732"/>
                <a:gd name="connsiteX7" fmla="*/ 378986 w 5616071"/>
                <a:gd name="connsiteY7" fmla="*/ 949691 h 2366732"/>
                <a:gd name="connsiteX8" fmla="*/ 378363 w 5616071"/>
                <a:gd name="connsiteY8" fmla="*/ 989509 h 2366732"/>
                <a:gd name="connsiteX9" fmla="*/ 408480 w 5616071"/>
                <a:gd name="connsiteY9" fmla="*/ 1011037 h 2366732"/>
                <a:gd name="connsiteX10" fmla="*/ 461537 w 5616071"/>
                <a:gd name="connsiteY10" fmla="*/ 1028698 h 2366732"/>
                <a:gd name="connsiteX11" fmla="*/ 5230385 w 5616071"/>
                <a:gd name="connsiteY11" fmla="*/ 1276347 h 2366732"/>
                <a:gd name="connsiteX12" fmla="*/ 5331985 w 5616071"/>
                <a:gd name="connsiteY12" fmla="*/ 1465032 h 2366732"/>
                <a:gd name="connsiteX13" fmla="*/ 5312934 w 5616071"/>
                <a:gd name="connsiteY13" fmla="*/ 2366732 h 2366732"/>
                <a:gd name="connsiteX14" fmla="*/ 639336 w 5616071"/>
                <a:gd name="connsiteY14" fmla="*/ 1617432 h 2366732"/>
                <a:gd name="connsiteX15" fmla="*/ 191928 w 5616071"/>
                <a:gd name="connsiteY15" fmla="*/ 1153465 h 2366732"/>
                <a:gd name="connsiteX16" fmla="*/ 172747 w 5616071"/>
                <a:gd name="connsiteY16" fmla="*/ 1106660 h 2366732"/>
                <a:gd name="connsiteX17" fmla="*/ 145873 w 5616071"/>
                <a:gd name="connsiteY17" fmla="*/ 1067021 h 2366732"/>
                <a:gd name="connsiteX18" fmla="*/ 45612 w 5616071"/>
                <a:gd name="connsiteY18" fmla="*/ 855661 h 2366732"/>
                <a:gd name="connsiteX19" fmla="*/ 124987 w 5616071"/>
                <a:gd name="connsiteY19" fmla="*/ 260350 h 2366732"/>
                <a:gd name="connsiteX20" fmla="*/ 724975 w 5616071"/>
                <a:gd name="connsiteY20" fmla="*/ 160597 h 2366732"/>
                <a:gd name="connsiteX21" fmla="*/ 754614 w 5616071"/>
                <a:gd name="connsiteY21" fmla="*/ 155919 h 2366732"/>
                <a:gd name="connsiteX22" fmla="*/ 709188 w 5616071"/>
                <a:gd name="connsiteY22" fmla="*/ 0 h 2366732"/>
                <a:gd name="connsiteX0" fmla="*/ 709188 w 5331985"/>
                <a:gd name="connsiteY0" fmla="*/ 0 h 2366732"/>
                <a:gd name="connsiteX1" fmla="*/ 2169688 w 5331985"/>
                <a:gd name="connsiteY1" fmla="*/ 285750 h 2366732"/>
                <a:gd name="connsiteX2" fmla="*/ 2271287 w 5331985"/>
                <a:gd name="connsiteY2" fmla="*/ 474434 h 2366732"/>
                <a:gd name="connsiteX3" fmla="*/ 1045737 w 5331985"/>
                <a:gd name="connsiteY3" fmla="*/ 995133 h 2366732"/>
                <a:gd name="connsiteX4" fmla="*/ 1009011 w 5331985"/>
                <a:gd name="connsiteY4" fmla="*/ 869073 h 2366732"/>
                <a:gd name="connsiteX5" fmla="*/ 966907 w 5331985"/>
                <a:gd name="connsiteY5" fmla="*/ 869993 h 2366732"/>
                <a:gd name="connsiteX6" fmla="*/ 423436 w 5331985"/>
                <a:gd name="connsiteY6" fmla="*/ 887183 h 2366732"/>
                <a:gd name="connsiteX7" fmla="*/ 378986 w 5331985"/>
                <a:gd name="connsiteY7" fmla="*/ 949691 h 2366732"/>
                <a:gd name="connsiteX8" fmla="*/ 378363 w 5331985"/>
                <a:gd name="connsiteY8" fmla="*/ 989509 h 2366732"/>
                <a:gd name="connsiteX9" fmla="*/ 408480 w 5331985"/>
                <a:gd name="connsiteY9" fmla="*/ 1011037 h 2366732"/>
                <a:gd name="connsiteX10" fmla="*/ 461537 w 5331985"/>
                <a:gd name="connsiteY10" fmla="*/ 1028698 h 2366732"/>
                <a:gd name="connsiteX11" fmla="*/ 5230385 w 5331985"/>
                <a:gd name="connsiteY11" fmla="*/ 1276347 h 2366732"/>
                <a:gd name="connsiteX12" fmla="*/ 5331985 w 5331985"/>
                <a:gd name="connsiteY12" fmla="*/ 1465032 h 2366732"/>
                <a:gd name="connsiteX13" fmla="*/ 5312934 w 5331985"/>
                <a:gd name="connsiteY13" fmla="*/ 2366732 h 2366732"/>
                <a:gd name="connsiteX14" fmla="*/ 639336 w 5331985"/>
                <a:gd name="connsiteY14" fmla="*/ 1617432 h 2366732"/>
                <a:gd name="connsiteX15" fmla="*/ 191928 w 5331985"/>
                <a:gd name="connsiteY15" fmla="*/ 1153465 h 2366732"/>
                <a:gd name="connsiteX16" fmla="*/ 172747 w 5331985"/>
                <a:gd name="connsiteY16" fmla="*/ 1106660 h 2366732"/>
                <a:gd name="connsiteX17" fmla="*/ 145873 w 5331985"/>
                <a:gd name="connsiteY17" fmla="*/ 1067021 h 2366732"/>
                <a:gd name="connsiteX18" fmla="*/ 45612 w 5331985"/>
                <a:gd name="connsiteY18" fmla="*/ 855661 h 2366732"/>
                <a:gd name="connsiteX19" fmla="*/ 124987 w 5331985"/>
                <a:gd name="connsiteY19" fmla="*/ 260350 h 2366732"/>
                <a:gd name="connsiteX20" fmla="*/ 724975 w 5331985"/>
                <a:gd name="connsiteY20" fmla="*/ 160597 h 2366732"/>
                <a:gd name="connsiteX21" fmla="*/ 754614 w 5331985"/>
                <a:gd name="connsiteY21" fmla="*/ 155919 h 2366732"/>
                <a:gd name="connsiteX22" fmla="*/ 709188 w 5331985"/>
                <a:gd name="connsiteY22" fmla="*/ 0 h 2366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331985" h="2366732">
                  <a:moveTo>
                    <a:pt x="709188" y="0"/>
                  </a:moveTo>
                  <a:lnTo>
                    <a:pt x="2169688" y="285750"/>
                  </a:lnTo>
                  <a:lnTo>
                    <a:pt x="2271287" y="474434"/>
                  </a:lnTo>
                  <a:lnTo>
                    <a:pt x="1045737" y="995133"/>
                  </a:lnTo>
                  <a:lnTo>
                    <a:pt x="1009011" y="869073"/>
                  </a:lnTo>
                  <a:lnTo>
                    <a:pt x="966907" y="869993"/>
                  </a:lnTo>
                  <a:cubicBezTo>
                    <a:pt x="754959" y="873292"/>
                    <a:pt x="466034" y="870514"/>
                    <a:pt x="423436" y="887183"/>
                  </a:cubicBezTo>
                  <a:cubicBezTo>
                    <a:pt x="399095" y="896708"/>
                    <a:pt x="384278" y="919330"/>
                    <a:pt x="378986" y="949691"/>
                  </a:cubicBezTo>
                  <a:cubicBezTo>
                    <a:pt x="378778" y="962964"/>
                    <a:pt x="378571" y="976236"/>
                    <a:pt x="378363" y="989509"/>
                  </a:cubicBezTo>
                  <a:lnTo>
                    <a:pt x="408480" y="1011037"/>
                  </a:lnTo>
                  <a:cubicBezTo>
                    <a:pt x="425752" y="1020066"/>
                    <a:pt x="443678" y="1026184"/>
                    <a:pt x="461537" y="1028698"/>
                  </a:cubicBezTo>
                  <a:cubicBezTo>
                    <a:pt x="532974" y="1038752"/>
                    <a:pt x="3640773" y="1193798"/>
                    <a:pt x="5230385" y="1276347"/>
                  </a:cubicBezTo>
                  <a:lnTo>
                    <a:pt x="5331985" y="1465032"/>
                  </a:lnTo>
                  <a:lnTo>
                    <a:pt x="5312934" y="2366732"/>
                  </a:lnTo>
                  <a:lnTo>
                    <a:pt x="639336" y="1617432"/>
                  </a:lnTo>
                  <a:cubicBezTo>
                    <a:pt x="516636" y="1591966"/>
                    <a:pt x="310071" y="1400797"/>
                    <a:pt x="191928" y="1153465"/>
                  </a:cubicBezTo>
                  <a:lnTo>
                    <a:pt x="172747" y="1106660"/>
                  </a:lnTo>
                  <a:lnTo>
                    <a:pt x="145873" y="1067021"/>
                  </a:lnTo>
                  <a:cubicBezTo>
                    <a:pt x="105904" y="1001578"/>
                    <a:pt x="71144" y="930273"/>
                    <a:pt x="45612" y="855661"/>
                  </a:cubicBezTo>
                  <a:cubicBezTo>
                    <a:pt x="-56517" y="557212"/>
                    <a:pt x="31854" y="292100"/>
                    <a:pt x="124987" y="260350"/>
                  </a:cubicBezTo>
                  <a:cubicBezTo>
                    <a:pt x="206479" y="232568"/>
                    <a:pt x="498645" y="195064"/>
                    <a:pt x="724975" y="160597"/>
                  </a:cubicBezTo>
                  <a:lnTo>
                    <a:pt x="754614" y="155919"/>
                  </a:lnTo>
                  <a:lnTo>
                    <a:pt x="709188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74BDE0AF-AA44-4A56-7454-F41174A9E93A}"/>
                </a:ext>
              </a:extLst>
            </p:cNvPr>
            <p:cNvSpPr/>
            <p:nvPr/>
          </p:nvSpPr>
          <p:spPr bwMode="auto">
            <a:xfrm>
              <a:off x="761315" y="3208213"/>
              <a:ext cx="1853384" cy="771790"/>
            </a:xfrm>
            <a:custGeom>
              <a:avLst/>
              <a:gdLst>
                <a:gd name="connsiteX0" fmla="*/ 709188 w 5230387"/>
                <a:gd name="connsiteY0" fmla="*/ 0 h 2178049"/>
                <a:gd name="connsiteX1" fmla="*/ 2169688 w 5230387"/>
                <a:gd name="connsiteY1" fmla="*/ 285750 h 2178049"/>
                <a:gd name="connsiteX2" fmla="*/ 944138 w 5230387"/>
                <a:gd name="connsiteY2" fmla="*/ 806450 h 2178049"/>
                <a:gd name="connsiteX3" fmla="*/ 907412 w 5230387"/>
                <a:gd name="connsiteY3" fmla="*/ 680390 h 2178049"/>
                <a:gd name="connsiteX4" fmla="*/ 865308 w 5230387"/>
                <a:gd name="connsiteY4" fmla="*/ 681310 h 2178049"/>
                <a:gd name="connsiteX5" fmla="*/ 321837 w 5230387"/>
                <a:gd name="connsiteY5" fmla="*/ 698500 h 2178049"/>
                <a:gd name="connsiteX6" fmla="*/ 290087 w 5230387"/>
                <a:gd name="connsiteY6" fmla="*/ 869950 h 2178049"/>
                <a:gd name="connsiteX7" fmla="*/ 461537 w 5230387"/>
                <a:gd name="connsiteY7" fmla="*/ 1028700 h 2178049"/>
                <a:gd name="connsiteX8" fmla="*/ 5230387 w 5230387"/>
                <a:gd name="connsiteY8" fmla="*/ 1276349 h 2178049"/>
                <a:gd name="connsiteX9" fmla="*/ 5211336 w 5230387"/>
                <a:gd name="connsiteY9" fmla="*/ 2178049 h 2178049"/>
                <a:gd name="connsiteX10" fmla="*/ 537737 w 5230387"/>
                <a:gd name="connsiteY10" fmla="*/ 1428749 h 2178049"/>
                <a:gd name="connsiteX11" fmla="*/ 45612 w 5230387"/>
                <a:gd name="connsiteY11" fmla="*/ 855663 h 2178049"/>
                <a:gd name="connsiteX12" fmla="*/ 124987 w 5230387"/>
                <a:gd name="connsiteY12" fmla="*/ 260350 h 2178049"/>
                <a:gd name="connsiteX13" fmla="*/ 724975 w 5230387"/>
                <a:gd name="connsiteY13" fmla="*/ 160598 h 2178049"/>
                <a:gd name="connsiteX14" fmla="*/ 754614 w 5230387"/>
                <a:gd name="connsiteY14" fmla="*/ 155919 h 2178049"/>
                <a:gd name="connsiteX15" fmla="*/ 709188 w 5230387"/>
                <a:gd name="connsiteY15" fmla="*/ 0 h 2178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30387" h="2178049">
                  <a:moveTo>
                    <a:pt x="709188" y="0"/>
                  </a:moveTo>
                  <a:lnTo>
                    <a:pt x="2169688" y="285750"/>
                  </a:lnTo>
                  <a:lnTo>
                    <a:pt x="944138" y="806450"/>
                  </a:lnTo>
                  <a:lnTo>
                    <a:pt x="907412" y="680390"/>
                  </a:lnTo>
                  <a:lnTo>
                    <a:pt x="865308" y="681310"/>
                  </a:lnTo>
                  <a:cubicBezTo>
                    <a:pt x="653360" y="684609"/>
                    <a:pt x="364435" y="681831"/>
                    <a:pt x="321837" y="698500"/>
                  </a:cubicBezTo>
                  <a:cubicBezTo>
                    <a:pt x="273154" y="717550"/>
                    <a:pt x="262570" y="788988"/>
                    <a:pt x="290087" y="869950"/>
                  </a:cubicBezTo>
                  <a:cubicBezTo>
                    <a:pt x="317604" y="950912"/>
                    <a:pt x="390100" y="1018646"/>
                    <a:pt x="461537" y="1028700"/>
                  </a:cubicBezTo>
                  <a:cubicBezTo>
                    <a:pt x="532974" y="1038754"/>
                    <a:pt x="3640771" y="1193800"/>
                    <a:pt x="5230387" y="1276349"/>
                  </a:cubicBezTo>
                  <a:lnTo>
                    <a:pt x="5211336" y="2178049"/>
                  </a:lnTo>
                  <a:lnTo>
                    <a:pt x="537737" y="1428749"/>
                  </a:lnTo>
                  <a:cubicBezTo>
                    <a:pt x="397508" y="1399645"/>
                    <a:pt x="147741" y="1154113"/>
                    <a:pt x="45612" y="855663"/>
                  </a:cubicBezTo>
                  <a:cubicBezTo>
                    <a:pt x="-56517" y="557213"/>
                    <a:pt x="31854" y="292100"/>
                    <a:pt x="124987" y="260350"/>
                  </a:cubicBezTo>
                  <a:cubicBezTo>
                    <a:pt x="206479" y="232568"/>
                    <a:pt x="498645" y="195064"/>
                    <a:pt x="724975" y="160598"/>
                  </a:cubicBezTo>
                  <a:lnTo>
                    <a:pt x="754614" y="155919"/>
                  </a:lnTo>
                  <a:lnTo>
                    <a:pt x="709188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04139AFD-6C81-6C1E-897B-CFA6BDD6F305}"/>
              </a:ext>
            </a:extLst>
          </p:cNvPr>
          <p:cNvGrpSpPr/>
          <p:nvPr/>
        </p:nvGrpSpPr>
        <p:grpSpPr>
          <a:xfrm>
            <a:off x="5035915" y="1066800"/>
            <a:ext cx="1817872" cy="1326981"/>
            <a:chOff x="5035915" y="1066800"/>
            <a:chExt cx="1817872" cy="1326981"/>
          </a:xfrm>
        </p:grpSpPr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115D4B2B-1E06-09EB-727A-D081DF4F8426}"/>
                </a:ext>
              </a:extLst>
            </p:cNvPr>
            <p:cNvSpPr/>
            <p:nvPr/>
          </p:nvSpPr>
          <p:spPr bwMode="auto">
            <a:xfrm>
              <a:off x="5035915" y="1066800"/>
              <a:ext cx="1817872" cy="1326981"/>
            </a:xfrm>
            <a:custGeom>
              <a:avLst/>
              <a:gdLst>
                <a:gd name="connsiteX0" fmla="*/ 883763 w 3907723"/>
                <a:gd name="connsiteY0" fmla="*/ 0 h 2852498"/>
                <a:gd name="connsiteX1" fmla="*/ 2004132 w 3907723"/>
                <a:gd name="connsiteY1" fmla="*/ 411324 h 2852498"/>
                <a:gd name="connsiteX2" fmla="*/ 1876679 w 3907723"/>
                <a:gd name="connsiteY2" fmla="*/ 515916 h 2852498"/>
                <a:gd name="connsiteX3" fmla="*/ 2105732 w 3907723"/>
                <a:gd name="connsiteY3" fmla="*/ 600009 h 2852498"/>
                <a:gd name="connsiteX4" fmla="*/ 1232157 w 3907723"/>
                <a:gd name="connsiteY4" fmla="*/ 1316888 h 2852498"/>
                <a:gd name="connsiteX5" fmla="*/ 1191322 w 3907723"/>
                <a:gd name="connsiteY5" fmla="*/ 1130211 h 2852498"/>
                <a:gd name="connsiteX6" fmla="*/ 476104 w 3907723"/>
                <a:gd name="connsiteY6" fmla="*/ 1175863 h 2852498"/>
                <a:gd name="connsiteX7" fmla="*/ 409631 w 3907723"/>
                <a:gd name="connsiteY7" fmla="*/ 1311563 h 2852498"/>
                <a:gd name="connsiteX8" fmla="*/ 410303 w 3907723"/>
                <a:gd name="connsiteY8" fmla="*/ 1315495 h 2852498"/>
                <a:gd name="connsiteX9" fmla="*/ 458666 w 3907723"/>
                <a:gd name="connsiteY9" fmla="*/ 1346965 h 2852498"/>
                <a:gd name="connsiteX10" fmla="*/ 511612 w 3907723"/>
                <a:gd name="connsiteY10" fmla="*/ 1359329 h 2852498"/>
                <a:gd name="connsiteX11" fmla="*/ 3806123 w 3907723"/>
                <a:gd name="connsiteY11" fmla="*/ 1696223 h 2852498"/>
                <a:gd name="connsiteX12" fmla="*/ 3790386 w 3907723"/>
                <a:gd name="connsiteY12" fmla="*/ 1872909 h 2852498"/>
                <a:gd name="connsiteX13" fmla="*/ 3907723 w 3907723"/>
                <a:gd name="connsiteY13" fmla="*/ 1884908 h 2852498"/>
                <a:gd name="connsiteX14" fmla="*/ 3821541 w 3907723"/>
                <a:gd name="connsiteY14" fmla="*/ 2852498 h 2852498"/>
                <a:gd name="connsiteX15" fmla="*/ 652385 w 3907723"/>
                <a:gd name="connsiteY15" fmla="*/ 1982842 h 2852498"/>
                <a:gd name="connsiteX16" fmla="*/ 192033 w 3907723"/>
                <a:gd name="connsiteY16" fmla="*/ 1448855 h 2852498"/>
                <a:gd name="connsiteX17" fmla="*/ 172427 w 3907723"/>
                <a:gd name="connsiteY17" fmla="*/ 1402766 h 2852498"/>
                <a:gd name="connsiteX18" fmla="*/ 156485 w 3907723"/>
                <a:gd name="connsiteY18" fmla="*/ 1379008 h 2852498"/>
                <a:gd name="connsiteX19" fmla="*/ 14106 w 3907723"/>
                <a:gd name="connsiteY19" fmla="*/ 1038104 h 2852498"/>
                <a:gd name="connsiteX20" fmla="*/ 182552 w 3907723"/>
                <a:gd name="connsiteY20" fmla="*/ 442663 h 2852498"/>
                <a:gd name="connsiteX21" fmla="*/ 929193 w 3907723"/>
                <a:gd name="connsiteY21" fmla="*/ 207680 h 2852498"/>
                <a:gd name="connsiteX22" fmla="*/ 883763 w 3907723"/>
                <a:gd name="connsiteY22" fmla="*/ 0 h 2852498"/>
                <a:gd name="connsiteX0" fmla="*/ 883763 w 3907723"/>
                <a:gd name="connsiteY0" fmla="*/ 0 h 2852498"/>
                <a:gd name="connsiteX1" fmla="*/ 2004132 w 3907723"/>
                <a:gd name="connsiteY1" fmla="*/ 411324 h 2852498"/>
                <a:gd name="connsiteX2" fmla="*/ 2105732 w 3907723"/>
                <a:gd name="connsiteY2" fmla="*/ 600009 h 2852498"/>
                <a:gd name="connsiteX3" fmla="*/ 1232157 w 3907723"/>
                <a:gd name="connsiteY3" fmla="*/ 1316888 h 2852498"/>
                <a:gd name="connsiteX4" fmla="*/ 1191322 w 3907723"/>
                <a:gd name="connsiteY4" fmla="*/ 1130211 h 2852498"/>
                <a:gd name="connsiteX5" fmla="*/ 476104 w 3907723"/>
                <a:gd name="connsiteY5" fmla="*/ 1175863 h 2852498"/>
                <a:gd name="connsiteX6" fmla="*/ 409631 w 3907723"/>
                <a:gd name="connsiteY6" fmla="*/ 1311563 h 2852498"/>
                <a:gd name="connsiteX7" fmla="*/ 410303 w 3907723"/>
                <a:gd name="connsiteY7" fmla="*/ 1315495 h 2852498"/>
                <a:gd name="connsiteX8" fmla="*/ 458666 w 3907723"/>
                <a:gd name="connsiteY8" fmla="*/ 1346965 h 2852498"/>
                <a:gd name="connsiteX9" fmla="*/ 511612 w 3907723"/>
                <a:gd name="connsiteY9" fmla="*/ 1359329 h 2852498"/>
                <a:gd name="connsiteX10" fmla="*/ 3806123 w 3907723"/>
                <a:gd name="connsiteY10" fmla="*/ 1696223 h 2852498"/>
                <a:gd name="connsiteX11" fmla="*/ 3790386 w 3907723"/>
                <a:gd name="connsiteY11" fmla="*/ 1872909 h 2852498"/>
                <a:gd name="connsiteX12" fmla="*/ 3907723 w 3907723"/>
                <a:gd name="connsiteY12" fmla="*/ 1884908 h 2852498"/>
                <a:gd name="connsiteX13" fmla="*/ 3821541 w 3907723"/>
                <a:gd name="connsiteY13" fmla="*/ 2852498 h 2852498"/>
                <a:gd name="connsiteX14" fmla="*/ 652385 w 3907723"/>
                <a:gd name="connsiteY14" fmla="*/ 1982842 h 2852498"/>
                <a:gd name="connsiteX15" fmla="*/ 192033 w 3907723"/>
                <a:gd name="connsiteY15" fmla="*/ 1448855 h 2852498"/>
                <a:gd name="connsiteX16" fmla="*/ 172427 w 3907723"/>
                <a:gd name="connsiteY16" fmla="*/ 1402766 h 2852498"/>
                <a:gd name="connsiteX17" fmla="*/ 156485 w 3907723"/>
                <a:gd name="connsiteY17" fmla="*/ 1379008 h 2852498"/>
                <a:gd name="connsiteX18" fmla="*/ 14106 w 3907723"/>
                <a:gd name="connsiteY18" fmla="*/ 1038104 h 2852498"/>
                <a:gd name="connsiteX19" fmla="*/ 182552 w 3907723"/>
                <a:gd name="connsiteY19" fmla="*/ 442663 h 2852498"/>
                <a:gd name="connsiteX20" fmla="*/ 929193 w 3907723"/>
                <a:gd name="connsiteY20" fmla="*/ 207680 h 2852498"/>
                <a:gd name="connsiteX21" fmla="*/ 883763 w 3907723"/>
                <a:gd name="connsiteY21" fmla="*/ 0 h 2852498"/>
                <a:gd name="connsiteX0" fmla="*/ 883763 w 3907723"/>
                <a:gd name="connsiteY0" fmla="*/ 0 h 2852498"/>
                <a:gd name="connsiteX1" fmla="*/ 2004132 w 3907723"/>
                <a:gd name="connsiteY1" fmla="*/ 411324 h 2852498"/>
                <a:gd name="connsiteX2" fmla="*/ 2105732 w 3907723"/>
                <a:gd name="connsiteY2" fmla="*/ 600009 h 2852498"/>
                <a:gd name="connsiteX3" fmla="*/ 1232157 w 3907723"/>
                <a:gd name="connsiteY3" fmla="*/ 1316888 h 2852498"/>
                <a:gd name="connsiteX4" fmla="*/ 1191322 w 3907723"/>
                <a:gd name="connsiteY4" fmla="*/ 1130211 h 2852498"/>
                <a:gd name="connsiteX5" fmla="*/ 476104 w 3907723"/>
                <a:gd name="connsiteY5" fmla="*/ 1175863 h 2852498"/>
                <a:gd name="connsiteX6" fmla="*/ 409631 w 3907723"/>
                <a:gd name="connsiteY6" fmla="*/ 1311563 h 2852498"/>
                <a:gd name="connsiteX7" fmla="*/ 410303 w 3907723"/>
                <a:gd name="connsiteY7" fmla="*/ 1315495 h 2852498"/>
                <a:gd name="connsiteX8" fmla="*/ 458666 w 3907723"/>
                <a:gd name="connsiteY8" fmla="*/ 1346965 h 2852498"/>
                <a:gd name="connsiteX9" fmla="*/ 511612 w 3907723"/>
                <a:gd name="connsiteY9" fmla="*/ 1359329 h 2852498"/>
                <a:gd name="connsiteX10" fmla="*/ 3806123 w 3907723"/>
                <a:gd name="connsiteY10" fmla="*/ 1696223 h 2852498"/>
                <a:gd name="connsiteX11" fmla="*/ 3907723 w 3907723"/>
                <a:gd name="connsiteY11" fmla="*/ 1884908 h 2852498"/>
                <a:gd name="connsiteX12" fmla="*/ 3821541 w 3907723"/>
                <a:gd name="connsiteY12" fmla="*/ 2852498 h 2852498"/>
                <a:gd name="connsiteX13" fmla="*/ 652385 w 3907723"/>
                <a:gd name="connsiteY13" fmla="*/ 1982842 h 2852498"/>
                <a:gd name="connsiteX14" fmla="*/ 192033 w 3907723"/>
                <a:gd name="connsiteY14" fmla="*/ 1448855 h 2852498"/>
                <a:gd name="connsiteX15" fmla="*/ 172427 w 3907723"/>
                <a:gd name="connsiteY15" fmla="*/ 1402766 h 2852498"/>
                <a:gd name="connsiteX16" fmla="*/ 156485 w 3907723"/>
                <a:gd name="connsiteY16" fmla="*/ 1379008 h 2852498"/>
                <a:gd name="connsiteX17" fmla="*/ 14106 w 3907723"/>
                <a:gd name="connsiteY17" fmla="*/ 1038104 h 2852498"/>
                <a:gd name="connsiteX18" fmla="*/ 182552 w 3907723"/>
                <a:gd name="connsiteY18" fmla="*/ 442663 h 2852498"/>
                <a:gd name="connsiteX19" fmla="*/ 929193 w 3907723"/>
                <a:gd name="connsiteY19" fmla="*/ 207680 h 2852498"/>
                <a:gd name="connsiteX20" fmla="*/ 883763 w 3907723"/>
                <a:gd name="connsiteY20" fmla="*/ 0 h 2852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907723" h="2852498">
                  <a:moveTo>
                    <a:pt x="883763" y="0"/>
                  </a:moveTo>
                  <a:lnTo>
                    <a:pt x="2004132" y="411324"/>
                  </a:lnTo>
                  <a:lnTo>
                    <a:pt x="2105732" y="600009"/>
                  </a:lnTo>
                  <a:lnTo>
                    <a:pt x="1232157" y="1316888"/>
                  </a:lnTo>
                  <a:lnTo>
                    <a:pt x="1191322" y="1130211"/>
                  </a:lnTo>
                  <a:lnTo>
                    <a:pt x="476104" y="1175863"/>
                  </a:lnTo>
                  <a:cubicBezTo>
                    <a:pt x="433013" y="1188595"/>
                    <a:pt x="407550" y="1245396"/>
                    <a:pt x="409631" y="1311563"/>
                  </a:cubicBezTo>
                  <a:lnTo>
                    <a:pt x="410303" y="1315495"/>
                  </a:lnTo>
                  <a:lnTo>
                    <a:pt x="458666" y="1346965"/>
                  </a:lnTo>
                  <a:cubicBezTo>
                    <a:pt x="477416" y="1355493"/>
                    <a:pt x="495616" y="1359982"/>
                    <a:pt x="511612" y="1359329"/>
                  </a:cubicBezTo>
                  <a:lnTo>
                    <a:pt x="3806123" y="1696223"/>
                  </a:lnTo>
                  <a:lnTo>
                    <a:pt x="3907723" y="1884908"/>
                  </a:lnTo>
                  <a:lnTo>
                    <a:pt x="3821541" y="2852498"/>
                  </a:lnTo>
                  <a:lnTo>
                    <a:pt x="652385" y="1982842"/>
                  </a:lnTo>
                  <a:cubicBezTo>
                    <a:pt x="527030" y="1940730"/>
                    <a:pt x="309126" y="1685611"/>
                    <a:pt x="192033" y="1448855"/>
                  </a:cubicBezTo>
                  <a:lnTo>
                    <a:pt x="172427" y="1402766"/>
                  </a:lnTo>
                  <a:lnTo>
                    <a:pt x="156485" y="1379008"/>
                  </a:lnTo>
                  <a:cubicBezTo>
                    <a:pt x="83823" y="1260783"/>
                    <a:pt x="28306" y="1137508"/>
                    <a:pt x="14106" y="1038104"/>
                  </a:cubicBezTo>
                  <a:cubicBezTo>
                    <a:pt x="-23762" y="773029"/>
                    <a:pt x="8883" y="500118"/>
                    <a:pt x="182552" y="442663"/>
                  </a:cubicBezTo>
                  <a:lnTo>
                    <a:pt x="929193" y="207680"/>
                  </a:lnTo>
                  <a:lnTo>
                    <a:pt x="883763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867D0E75-9DF7-18D0-34E0-5A815C9FF674}"/>
                </a:ext>
              </a:extLst>
            </p:cNvPr>
            <p:cNvSpPr/>
            <p:nvPr/>
          </p:nvSpPr>
          <p:spPr bwMode="auto">
            <a:xfrm>
              <a:off x="5035915" y="1066800"/>
              <a:ext cx="1770607" cy="1239205"/>
            </a:xfrm>
            <a:custGeom>
              <a:avLst/>
              <a:gdLst>
                <a:gd name="connsiteX0" fmla="*/ 1432565 w 6169664"/>
                <a:gd name="connsiteY0" fmla="*/ 0 h 4317999"/>
                <a:gd name="connsiteX1" fmla="*/ 3248665 w 6169664"/>
                <a:gd name="connsiteY1" fmla="*/ 666750 h 4317999"/>
                <a:gd name="connsiteX2" fmla="*/ 1832615 w 6169664"/>
                <a:gd name="connsiteY2" fmla="*/ 1828800 h 4317999"/>
                <a:gd name="connsiteX3" fmla="*/ 1766421 w 6169664"/>
                <a:gd name="connsiteY3" fmla="*/ 1526199 h 4317999"/>
                <a:gd name="connsiteX4" fmla="*/ 607064 w 6169664"/>
                <a:gd name="connsiteY4" fmla="*/ 1600200 h 4317999"/>
                <a:gd name="connsiteX5" fmla="*/ 518164 w 6169664"/>
                <a:gd name="connsiteY5" fmla="*/ 1930400 h 4317999"/>
                <a:gd name="connsiteX6" fmla="*/ 829314 w 6169664"/>
                <a:gd name="connsiteY6" fmla="*/ 2203450 h 4317999"/>
                <a:gd name="connsiteX7" fmla="*/ 6169664 w 6169664"/>
                <a:gd name="connsiteY7" fmla="*/ 2749550 h 4317999"/>
                <a:gd name="connsiteX8" fmla="*/ 6029964 w 6169664"/>
                <a:gd name="connsiteY8" fmla="*/ 4317999 h 4317999"/>
                <a:gd name="connsiteX9" fmla="*/ 892814 w 6169664"/>
                <a:gd name="connsiteY9" fmla="*/ 2908300 h 4317999"/>
                <a:gd name="connsiteX10" fmla="*/ 22865 w 6169664"/>
                <a:gd name="connsiteY10" fmla="*/ 1682750 h 4317999"/>
                <a:gd name="connsiteX11" fmla="*/ 295914 w 6169664"/>
                <a:gd name="connsiteY11" fmla="*/ 717550 h 4317999"/>
                <a:gd name="connsiteX12" fmla="*/ 1506207 w 6169664"/>
                <a:gd name="connsiteY12" fmla="*/ 336646 h 4317999"/>
                <a:gd name="connsiteX13" fmla="*/ 1432565 w 6169664"/>
                <a:gd name="connsiteY13" fmla="*/ 0 h 431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169664" h="4317999">
                  <a:moveTo>
                    <a:pt x="1432565" y="0"/>
                  </a:moveTo>
                  <a:lnTo>
                    <a:pt x="3248665" y="666750"/>
                  </a:lnTo>
                  <a:lnTo>
                    <a:pt x="1832615" y="1828800"/>
                  </a:lnTo>
                  <a:lnTo>
                    <a:pt x="1766421" y="1526199"/>
                  </a:lnTo>
                  <a:lnTo>
                    <a:pt x="607064" y="1600200"/>
                  </a:lnTo>
                  <a:cubicBezTo>
                    <a:pt x="513931" y="1627717"/>
                    <a:pt x="471597" y="1782233"/>
                    <a:pt x="518164" y="1930400"/>
                  </a:cubicBezTo>
                  <a:cubicBezTo>
                    <a:pt x="564731" y="2078567"/>
                    <a:pt x="725597" y="2207683"/>
                    <a:pt x="829314" y="2203450"/>
                  </a:cubicBezTo>
                  <a:lnTo>
                    <a:pt x="6169664" y="2749550"/>
                  </a:lnTo>
                  <a:lnTo>
                    <a:pt x="6029964" y="4317999"/>
                  </a:lnTo>
                  <a:cubicBezTo>
                    <a:pt x="4317581" y="3848100"/>
                    <a:pt x="1163747" y="2999317"/>
                    <a:pt x="892814" y="2908300"/>
                  </a:cubicBezTo>
                  <a:cubicBezTo>
                    <a:pt x="621881" y="2817283"/>
                    <a:pt x="84248" y="2112433"/>
                    <a:pt x="22865" y="1682750"/>
                  </a:cubicBezTo>
                  <a:cubicBezTo>
                    <a:pt x="-38518" y="1253067"/>
                    <a:pt x="14398" y="810683"/>
                    <a:pt x="295914" y="717550"/>
                  </a:cubicBezTo>
                  <a:lnTo>
                    <a:pt x="1506207" y="336646"/>
                  </a:lnTo>
                  <a:lnTo>
                    <a:pt x="1432565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2ABD3866-9A68-DCB2-C676-7368D7822170}"/>
              </a:ext>
            </a:extLst>
          </p:cNvPr>
          <p:cNvGrpSpPr/>
          <p:nvPr/>
        </p:nvGrpSpPr>
        <p:grpSpPr>
          <a:xfrm>
            <a:off x="7193691" y="1066800"/>
            <a:ext cx="1811449" cy="1330625"/>
            <a:chOff x="7193691" y="1066800"/>
            <a:chExt cx="1811449" cy="1330625"/>
          </a:xfrm>
        </p:grpSpPr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BCE2F547-CBDE-88C8-69C1-1364A432D75F}"/>
                </a:ext>
              </a:extLst>
            </p:cNvPr>
            <p:cNvSpPr/>
            <p:nvPr/>
          </p:nvSpPr>
          <p:spPr bwMode="auto">
            <a:xfrm>
              <a:off x="7193691" y="1066800"/>
              <a:ext cx="1811449" cy="1330625"/>
            </a:xfrm>
            <a:custGeom>
              <a:avLst/>
              <a:gdLst>
                <a:gd name="connsiteX0" fmla="*/ 82264 w 3893918"/>
                <a:gd name="connsiteY0" fmla="*/ 0 h 2860333"/>
                <a:gd name="connsiteX1" fmla="*/ 3216163 w 3893918"/>
                <a:gd name="connsiteY1" fmla="*/ 850069 h 2860333"/>
                <a:gd name="connsiteX2" fmla="*/ 3686936 w 3893918"/>
                <a:gd name="connsiteY2" fmla="*/ 1353621 h 2860333"/>
                <a:gd name="connsiteX3" fmla="*/ 3691849 w 3893918"/>
                <a:gd name="connsiteY3" fmla="*/ 1366275 h 2860333"/>
                <a:gd name="connsiteX4" fmla="*/ 3733127 w 3893918"/>
                <a:gd name="connsiteY4" fmla="*/ 1432084 h 2860333"/>
                <a:gd name="connsiteX5" fmla="*/ 3834856 w 3893918"/>
                <a:gd name="connsiteY5" fmla="*/ 1661617 h 2860333"/>
                <a:gd name="connsiteX6" fmla="*/ 3705583 w 3893918"/>
                <a:gd name="connsiteY6" fmla="*/ 2402000 h 2860333"/>
                <a:gd name="connsiteX7" fmla="*/ 2960301 w 3893918"/>
                <a:gd name="connsiteY7" fmla="*/ 2656765 h 2860333"/>
                <a:gd name="connsiteX8" fmla="*/ 3004373 w 3893918"/>
                <a:gd name="connsiteY8" fmla="*/ 2860333 h 2860333"/>
                <a:gd name="connsiteX9" fmla="*/ 1895756 w 3893918"/>
                <a:gd name="connsiteY9" fmla="*/ 2421587 h 2860333"/>
                <a:gd name="connsiteX10" fmla="*/ 2018525 w 3893918"/>
                <a:gd name="connsiteY10" fmla="*/ 2321698 h 2860333"/>
                <a:gd name="connsiteX11" fmla="*/ 1794156 w 3893918"/>
                <a:gd name="connsiteY11" fmla="*/ 2232902 h 2860333"/>
                <a:gd name="connsiteX12" fmla="*/ 2655978 w 3893918"/>
                <a:gd name="connsiteY12" fmla="*/ 1531693 h 2860333"/>
                <a:gd name="connsiteX13" fmla="*/ 2695554 w 3893918"/>
                <a:gd name="connsiteY13" fmla="*/ 1714496 h 2860333"/>
                <a:gd name="connsiteX14" fmla="*/ 2773584 w 3893918"/>
                <a:gd name="connsiteY14" fmla="*/ 1710209 h 2860333"/>
                <a:gd name="connsiteX15" fmla="*/ 3419867 w 3893918"/>
                <a:gd name="connsiteY15" fmla="*/ 1672718 h 2860333"/>
                <a:gd name="connsiteX16" fmla="*/ 3493868 w 3893918"/>
                <a:gd name="connsiteY16" fmla="*/ 1578885 h 2860333"/>
                <a:gd name="connsiteX17" fmla="*/ 3485659 w 3893918"/>
                <a:gd name="connsiteY17" fmla="*/ 1524789 h 2860333"/>
                <a:gd name="connsiteX18" fmla="*/ 3463502 w 3893918"/>
                <a:gd name="connsiteY18" fmla="*/ 1504555 h 2860333"/>
                <a:gd name="connsiteX19" fmla="*/ 3407863 w 3893918"/>
                <a:gd name="connsiteY19" fmla="*/ 1481418 h 2860333"/>
                <a:gd name="connsiteX20" fmla="*/ 101600 w 3893918"/>
                <a:gd name="connsiteY20" fmla="*/ 1144524 h 2860333"/>
                <a:gd name="connsiteX21" fmla="*/ 116815 w 3893918"/>
                <a:gd name="connsiteY21" fmla="*/ 967741 h 2860333"/>
                <a:gd name="connsiteX22" fmla="*/ 0 w 3893918"/>
                <a:gd name="connsiteY22" fmla="*/ 955838 h 2860333"/>
                <a:gd name="connsiteX23" fmla="*/ 82264 w 3893918"/>
                <a:gd name="connsiteY23" fmla="*/ 0 h 2860333"/>
                <a:gd name="connsiteX0" fmla="*/ 82264 w 3893918"/>
                <a:gd name="connsiteY0" fmla="*/ 0 h 2860333"/>
                <a:gd name="connsiteX1" fmla="*/ 3216163 w 3893918"/>
                <a:gd name="connsiteY1" fmla="*/ 850069 h 2860333"/>
                <a:gd name="connsiteX2" fmla="*/ 3686936 w 3893918"/>
                <a:gd name="connsiteY2" fmla="*/ 1353621 h 2860333"/>
                <a:gd name="connsiteX3" fmla="*/ 3691849 w 3893918"/>
                <a:gd name="connsiteY3" fmla="*/ 1366275 h 2860333"/>
                <a:gd name="connsiteX4" fmla="*/ 3733127 w 3893918"/>
                <a:gd name="connsiteY4" fmla="*/ 1432084 h 2860333"/>
                <a:gd name="connsiteX5" fmla="*/ 3834856 w 3893918"/>
                <a:gd name="connsiteY5" fmla="*/ 1661617 h 2860333"/>
                <a:gd name="connsiteX6" fmla="*/ 3705583 w 3893918"/>
                <a:gd name="connsiteY6" fmla="*/ 2402000 h 2860333"/>
                <a:gd name="connsiteX7" fmla="*/ 2960301 w 3893918"/>
                <a:gd name="connsiteY7" fmla="*/ 2656765 h 2860333"/>
                <a:gd name="connsiteX8" fmla="*/ 3004373 w 3893918"/>
                <a:gd name="connsiteY8" fmla="*/ 2860333 h 2860333"/>
                <a:gd name="connsiteX9" fmla="*/ 1895756 w 3893918"/>
                <a:gd name="connsiteY9" fmla="*/ 2421587 h 2860333"/>
                <a:gd name="connsiteX10" fmla="*/ 2018525 w 3893918"/>
                <a:gd name="connsiteY10" fmla="*/ 2321698 h 2860333"/>
                <a:gd name="connsiteX11" fmla="*/ 1794156 w 3893918"/>
                <a:gd name="connsiteY11" fmla="*/ 2232902 h 2860333"/>
                <a:gd name="connsiteX12" fmla="*/ 2655978 w 3893918"/>
                <a:gd name="connsiteY12" fmla="*/ 1531693 h 2860333"/>
                <a:gd name="connsiteX13" fmla="*/ 2695554 w 3893918"/>
                <a:gd name="connsiteY13" fmla="*/ 1714496 h 2860333"/>
                <a:gd name="connsiteX14" fmla="*/ 2773584 w 3893918"/>
                <a:gd name="connsiteY14" fmla="*/ 1710209 h 2860333"/>
                <a:gd name="connsiteX15" fmla="*/ 3419867 w 3893918"/>
                <a:gd name="connsiteY15" fmla="*/ 1672718 h 2860333"/>
                <a:gd name="connsiteX16" fmla="*/ 3493868 w 3893918"/>
                <a:gd name="connsiteY16" fmla="*/ 1578885 h 2860333"/>
                <a:gd name="connsiteX17" fmla="*/ 3485659 w 3893918"/>
                <a:gd name="connsiteY17" fmla="*/ 1524789 h 2860333"/>
                <a:gd name="connsiteX18" fmla="*/ 3463502 w 3893918"/>
                <a:gd name="connsiteY18" fmla="*/ 1504555 h 2860333"/>
                <a:gd name="connsiteX19" fmla="*/ 3407863 w 3893918"/>
                <a:gd name="connsiteY19" fmla="*/ 1481418 h 2860333"/>
                <a:gd name="connsiteX20" fmla="*/ 101600 w 3893918"/>
                <a:gd name="connsiteY20" fmla="*/ 1144524 h 2860333"/>
                <a:gd name="connsiteX21" fmla="*/ 0 w 3893918"/>
                <a:gd name="connsiteY21" fmla="*/ 955838 h 2860333"/>
                <a:gd name="connsiteX22" fmla="*/ 82264 w 3893918"/>
                <a:gd name="connsiteY22" fmla="*/ 0 h 2860333"/>
                <a:gd name="connsiteX0" fmla="*/ 82264 w 3893918"/>
                <a:gd name="connsiteY0" fmla="*/ 0 h 2860333"/>
                <a:gd name="connsiteX1" fmla="*/ 3216163 w 3893918"/>
                <a:gd name="connsiteY1" fmla="*/ 850069 h 2860333"/>
                <a:gd name="connsiteX2" fmla="*/ 3686936 w 3893918"/>
                <a:gd name="connsiteY2" fmla="*/ 1353621 h 2860333"/>
                <a:gd name="connsiteX3" fmla="*/ 3691849 w 3893918"/>
                <a:gd name="connsiteY3" fmla="*/ 1366275 h 2860333"/>
                <a:gd name="connsiteX4" fmla="*/ 3733127 w 3893918"/>
                <a:gd name="connsiteY4" fmla="*/ 1432084 h 2860333"/>
                <a:gd name="connsiteX5" fmla="*/ 3834856 w 3893918"/>
                <a:gd name="connsiteY5" fmla="*/ 1661617 h 2860333"/>
                <a:gd name="connsiteX6" fmla="*/ 3705583 w 3893918"/>
                <a:gd name="connsiteY6" fmla="*/ 2402000 h 2860333"/>
                <a:gd name="connsiteX7" fmla="*/ 2960301 w 3893918"/>
                <a:gd name="connsiteY7" fmla="*/ 2656765 h 2860333"/>
                <a:gd name="connsiteX8" fmla="*/ 3004373 w 3893918"/>
                <a:gd name="connsiteY8" fmla="*/ 2860333 h 2860333"/>
                <a:gd name="connsiteX9" fmla="*/ 1895756 w 3893918"/>
                <a:gd name="connsiteY9" fmla="*/ 2421587 h 2860333"/>
                <a:gd name="connsiteX10" fmla="*/ 1794156 w 3893918"/>
                <a:gd name="connsiteY10" fmla="*/ 2232902 h 2860333"/>
                <a:gd name="connsiteX11" fmla="*/ 2655978 w 3893918"/>
                <a:gd name="connsiteY11" fmla="*/ 1531693 h 2860333"/>
                <a:gd name="connsiteX12" fmla="*/ 2695554 w 3893918"/>
                <a:gd name="connsiteY12" fmla="*/ 1714496 h 2860333"/>
                <a:gd name="connsiteX13" fmla="*/ 2773584 w 3893918"/>
                <a:gd name="connsiteY13" fmla="*/ 1710209 h 2860333"/>
                <a:gd name="connsiteX14" fmla="*/ 3419867 w 3893918"/>
                <a:gd name="connsiteY14" fmla="*/ 1672718 h 2860333"/>
                <a:gd name="connsiteX15" fmla="*/ 3493868 w 3893918"/>
                <a:gd name="connsiteY15" fmla="*/ 1578885 h 2860333"/>
                <a:gd name="connsiteX16" fmla="*/ 3485659 w 3893918"/>
                <a:gd name="connsiteY16" fmla="*/ 1524789 h 2860333"/>
                <a:gd name="connsiteX17" fmla="*/ 3463502 w 3893918"/>
                <a:gd name="connsiteY17" fmla="*/ 1504555 h 2860333"/>
                <a:gd name="connsiteX18" fmla="*/ 3407863 w 3893918"/>
                <a:gd name="connsiteY18" fmla="*/ 1481418 h 2860333"/>
                <a:gd name="connsiteX19" fmla="*/ 101600 w 3893918"/>
                <a:gd name="connsiteY19" fmla="*/ 1144524 h 2860333"/>
                <a:gd name="connsiteX20" fmla="*/ 0 w 3893918"/>
                <a:gd name="connsiteY20" fmla="*/ 955838 h 2860333"/>
                <a:gd name="connsiteX21" fmla="*/ 82264 w 3893918"/>
                <a:gd name="connsiteY21" fmla="*/ 0 h 2860333"/>
                <a:gd name="connsiteX0" fmla="*/ 82264 w 3893918"/>
                <a:gd name="connsiteY0" fmla="*/ 0 h 2860333"/>
                <a:gd name="connsiteX1" fmla="*/ 3216163 w 3893918"/>
                <a:gd name="connsiteY1" fmla="*/ 850069 h 2860333"/>
                <a:gd name="connsiteX2" fmla="*/ 3686936 w 3893918"/>
                <a:gd name="connsiteY2" fmla="*/ 1353621 h 2860333"/>
                <a:gd name="connsiteX3" fmla="*/ 3691849 w 3893918"/>
                <a:gd name="connsiteY3" fmla="*/ 1366275 h 2860333"/>
                <a:gd name="connsiteX4" fmla="*/ 3733127 w 3893918"/>
                <a:gd name="connsiteY4" fmla="*/ 1432084 h 2860333"/>
                <a:gd name="connsiteX5" fmla="*/ 3834856 w 3893918"/>
                <a:gd name="connsiteY5" fmla="*/ 1661617 h 2860333"/>
                <a:gd name="connsiteX6" fmla="*/ 3705583 w 3893918"/>
                <a:gd name="connsiteY6" fmla="*/ 2402000 h 2860333"/>
                <a:gd name="connsiteX7" fmla="*/ 2960301 w 3893918"/>
                <a:gd name="connsiteY7" fmla="*/ 2656765 h 2860333"/>
                <a:gd name="connsiteX8" fmla="*/ 3004373 w 3893918"/>
                <a:gd name="connsiteY8" fmla="*/ 2860333 h 2860333"/>
                <a:gd name="connsiteX9" fmla="*/ 1895756 w 3893918"/>
                <a:gd name="connsiteY9" fmla="*/ 2421587 h 2860333"/>
                <a:gd name="connsiteX10" fmla="*/ 1794156 w 3893918"/>
                <a:gd name="connsiteY10" fmla="*/ 2232902 h 2860333"/>
                <a:gd name="connsiteX11" fmla="*/ 2655978 w 3893918"/>
                <a:gd name="connsiteY11" fmla="*/ 1531693 h 2860333"/>
                <a:gd name="connsiteX12" fmla="*/ 2773584 w 3893918"/>
                <a:gd name="connsiteY12" fmla="*/ 1710209 h 2860333"/>
                <a:gd name="connsiteX13" fmla="*/ 3419867 w 3893918"/>
                <a:gd name="connsiteY13" fmla="*/ 1672718 h 2860333"/>
                <a:gd name="connsiteX14" fmla="*/ 3493868 w 3893918"/>
                <a:gd name="connsiteY14" fmla="*/ 1578885 h 2860333"/>
                <a:gd name="connsiteX15" fmla="*/ 3485659 w 3893918"/>
                <a:gd name="connsiteY15" fmla="*/ 1524789 h 2860333"/>
                <a:gd name="connsiteX16" fmla="*/ 3463502 w 3893918"/>
                <a:gd name="connsiteY16" fmla="*/ 1504555 h 2860333"/>
                <a:gd name="connsiteX17" fmla="*/ 3407863 w 3893918"/>
                <a:gd name="connsiteY17" fmla="*/ 1481418 h 2860333"/>
                <a:gd name="connsiteX18" fmla="*/ 101600 w 3893918"/>
                <a:gd name="connsiteY18" fmla="*/ 1144524 h 2860333"/>
                <a:gd name="connsiteX19" fmla="*/ 0 w 3893918"/>
                <a:gd name="connsiteY19" fmla="*/ 955838 h 2860333"/>
                <a:gd name="connsiteX20" fmla="*/ 82264 w 3893918"/>
                <a:gd name="connsiteY20" fmla="*/ 0 h 2860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893918" h="2860333">
                  <a:moveTo>
                    <a:pt x="82264" y="0"/>
                  </a:moveTo>
                  <a:lnTo>
                    <a:pt x="3216163" y="850069"/>
                  </a:lnTo>
                  <a:cubicBezTo>
                    <a:pt x="3373837" y="891202"/>
                    <a:pt x="3567503" y="1085296"/>
                    <a:pt x="3686936" y="1353621"/>
                  </a:cubicBezTo>
                  <a:lnTo>
                    <a:pt x="3691849" y="1366275"/>
                  </a:lnTo>
                  <a:lnTo>
                    <a:pt x="3733127" y="1432084"/>
                  </a:lnTo>
                  <a:cubicBezTo>
                    <a:pt x="3772668" y="1502229"/>
                    <a:pt x="3807434" y="1579352"/>
                    <a:pt x="3834856" y="1661617"/>
                  </a:cubicBezTo>
                  <a:cubicBezTo>
                    <a:pt x="3944543" y="1990676"/>
                    <a:pt x="3901452" y="2339322"/>
                    <a:pt x="3705583" y="2402000"/>
                  </a:cubicBezTo>
                  <a:lnTo>
                    <a:pt x="2960301" y="2656765"/>
                  </a:lnTo>
                  <a:lnTo>
                    <a:pt x="3004373" y="2860333"/>
                  </a:lnTo>
                  <a:lnTo>
                    <a:pt x="1895756" y="2421587"/>
                  </a:lnTo>
                  <a:lnTo>
                    <a:pt x="1794156" y="2232902"/>
                  </a:lnTo>
                  <a:lnTo>
                    <a:pt x="2655978" y="1531693"/>
                  </a:lnTo>
                  <a:lnTo>
                    <a:pt x="2773584" y="1710209"/>
                  </a:lnTo>
                  <a:lnTo>
                    <a:pt x="3419867" y="1672718"/>
                  </a:lnTo>
                  <a:cubicBezTo>
                    <a:pt x="3453164" y="1665862"/>
                    <a:pt x="3491603" y="1640644"/>
                    <a:pt x="3493868" y="1578885"/>
                  </a:cubicBezTo>
                  <a:lnTo>
                    <a:pt x="3485659" y="1524789"/>
                  </a:lnTo>
                  <a:lnTo>
                    <a:pt x="3463502" y="1504555"/>
                  </a:lnTo>
                  <a:cubicBezTo>
                    <a:pt x="3446057" y="1493170"/>
                    <a:pt x="3427450" y="1485335"/>
                    <a:pt x="3407863" y="1481418"/>
                  </a:cubicBezTo>
                  <a:lnTo>
                    <a:pt x="101600" y="1144524"/>
                  </a:lnTo>
                  <a:lnTo>
                    <a:pt x="0" y="955838"/>
                  </a:lnTo>
                  <a:lnTo>
                    <a:pt x="82264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B0056306-3C31-588B-FBD4-B88C93AB1433}"/>
                </a:ext>
              </a:extLst>
            </p:cNvPr>
            <p:cNvSpPr/>
            <p:nvPr/>
          </p:nvSpPr>
          <p:spPr bwMode="auto">
            <a:xfrm>
              <a:off x="7193691" y="1066800"/>
              <a:ext cx="1764185" cy="1242849"/>
            </a:xfrm>
            <a:custGeom>
              <a:avLst/>
              <a:gdLst>
                <a:gd name="connsiteX0" fmla="*/ 133349 w 6147287"/>
                <a:gd name="connsiteY0" fmla="*/ 0 h 4330699"/>
                <a:gd name="connsiteX1" fmla="*/ 5213349 w 6147287"/>
                <a:gd name="connsiteY1" fmla="*/ 1377949 h 4330699"/>
                <a:gd name="connsiteX2" fmla="*/ 6051549 w 6147287"/>
                <a:gd name="connsiteY2" fmla="*/ 2387599 h 4330699"/>
                <a:gd name="connsiteX3" fmla="*/ 5841999 w 6147287"/>
                <a:gd name="connsiteY3" fmla="*/ 3587749 h 4330699"/>
                <a:gd name="connsiteX4" fmla="*/ 4633909 w 6147287"/>
                <a:gd name="connsiteY4" fmla="*/ 4000719 h 4330699"/>
                <a:gd name="connsiteX5" fmla="*/ 4705348 w 6147287"/>
                <a:gd name="connsiteY5" fmla="*/ 4330699 h 4330699"/>
                <a:gd name="connsiteX6" fmla="*/ 2908298 w 6147287"/>
                <a:gd name="connsiteY6" fmla="*/ 3619499 h 4330699"/>
                <a:gd name="connsiteX7" fmla="*/ 4305298 w 6147287"/>
                <a:gd name="connsiteY7" fmla="*/ 2482849 h 4330699"/>
                <a:gd name="connsiteX8" fmla="*/ 4369450 w 6147287"/>
                <a:gd name="connsiteY8" fmla="*/ 2779170 h 4330699"/>
                <a:gd name="connsiteX9" fmla="*/ 4495935 w 6147287"/>
                <a:gd name="connsiteY9" fmla="*/ 2772221 h 4330699"/>
                <a:gd name="connsiteX10" fmla="*/ 5543549 w 6147287"/>
                <a:gd name="connsiteY10" fmla="*/ 2711449 h 4330699"/>
                <a:gd name="connsiteX11" fmla="*/ 5645149 w 6147287"/>
                <a:gd name="connsiteY11" fmla="*/ 2438399 h 4330699"/>
                <a:gd name="connsiteX12" fmla="*/ 5359399 w 6147287"/>
                <a:gd name="connsiteY12" fmla="*/ 2095499 h 4330699"/>
                <a:gd name="connsiteX13" fmla="*/ 0 w 6147287"/>
                <a:gd name="connsiteY13" fmla="*/ 1549399 h 4330699"/>
                <a:gd name="connsiteX14" fmla="*/ 133349 w 6147287"/>
                <a:gd name="connsiteY14" fmla="*/ 0 h 4330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147287" h="4330699">
                  <a:moveTo>
                    <a:pt x="133349" y="0"/>
                  </a:moveTo>
                  <a:cubicBezTo>
                    <a:pt x="1826682" y="459316"/>
                    <a:pt x="4921249" y="1301749"/>
                    <a:pt x="5213349" y="1377949"/>
                  </a:cubicBezTo>
                  <a:cubicBezTo>
                    <a:pt x="5505449" y="1454149"/>
                    <a:pt x="5873749" y="1854199"/>
                    <a:pt x="6051549" y="2387599"/>
                  </a:cubicBezTo>
                  <a:cubicBezTo>
                    <a:pt x="6229349" y="2920999"/>
                    <a:pt x="6159499" y="3486149"/>
                    <a:pt x="5841999" y="3587749"/>
                  </a:cubicBezTo>
                  <a:lnTo>
                    <a:pt x="4633909" y="4000719"/>
                  </a:lnTo>
                  <a:lnTo>
                    <a:pt x="4705348" y="4330699"/>
                  </a:lnTo>
                  <a:lnTo>
                    <a:pt x="2908298" y="3619499"/>
                  </a:lnTo>
                  <a:lnTo>
                    <a:pt x="4305298" y="2482849"/>
                  </a:lnTo>
                  <a:lnTo>
                    <a:pt x="4369450" y="2779170"/>
                  </a:lnTo>
                  <a:lnTo>
                    <a:pt x="4495935" y="2772221"/>
                  </a:lnTo>
                  <a:cubicBezTo>
                    <a:pt x="4908747" y="2750343"/>
                    <a:pt x="5480578" y="2724414"/>
                    <a:pt x="5543549" y="2711449"/>
                  </a:cubicBezTo>
                  <a:cubicBezTo>
                    <a:pt x="5615516" y="2696632"/>
                    <a:pt x="5702299" y="2628899"/>
                    <a:pt x="5645149" y="2438399"/>
                  </a:cubicBezTo>
                  <a:cubicBezTo>
                    <a:pt x="5587999" y="2247899"/>
                    <a:pt x="5486399" y="2120899"/>
                    <a:pt x="5359399" y="2095499"/>
                  </a:cubicBezTo>
                  <a:lnTo>
                    <a:pt x="0" y="1549399"/>
                  </a:lnTo>
                  <a:lnTo>
                    <a:pt x="133349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CCC9F233-0161-FC72-1B05-EE707FDF1CF9}"/>
              </a:ext>
            </a:extLst>
          </p:cNvPr>
          <p:cNvGrpSpPr/>
          <p:nvPr/>
        </p:nvGrpSpPr>
        <p:grpSpPr>
          <a:xfrm>
            <a:off x="2879184" y="3208213"/>
            <a:ext cx="1885413" cy="840187"/>
            <a:chOff x="2879184" y="3208213"/>
            <a:chExt cx="1885413" cy="840187"/>
          </a:xfrm>
        </p:grpSpPr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54D55DFE-AC1D-E262-1CAD-3F36B39B4920}"/>
                </a:ext>
              </a:extLst>
            </p:cNvPr>
            <p:cNvSpPr/>
            <p:nvPr/>
          </p:nvSpPr>
          <p:spPr bwMode="auto">
            <a:xfrm>
              <a:off x="2879184" y="3210311"/>
              <a:ext cx="1885413" cy="838089"/>
            </a:xfrm>
            <a:custGeom>
              <a:avLst/>
              <a:gdLst>
                <a:gd name="connsiteX0" fmla="*/ 9525 w 5320774"/>
                <a:gd name="connsiteY0" fmla="*/ 0 h 2365148"/>
                <a:gd name="connsiteX1" fmla="*/ 4686297 w 5320774"/>
                <a:gd name="connsiteY1" fmla="*/ 747713 h 2365148"/>
                <a:gd name="connsiteX2" fmla="*/ 5122257 w 5320774"/>
                <a:gd name="connsiteY2" fmla="*/ 1187448 h 2365148"/>
                <a:gd name="connsiteX3" fmla="*/ 5137731 w 5320774"/>
                <a:gd name="connsiteY3" fmla="*/ 1226161 h 2365148"/>
                <a:gd name="connsiteX4" fmla="*/ 5169976 w 5320774"/>
                <a:gd name="connsiteY4" fmla="*/ 1274275 h 2365148"/>
                <a:gd name="connsiteX5" fmla="*/ 5268910 w 5320774"/>
                <a:gd name="connsiteY5" fmla="*/ 1488847 h 2365148"/>
                <a:gd name="connsiteX6" fmla="*/ 5164136 w 5320774"/>
                <a:gd name="connsiteY6" fmla="*/ 2107973 h 2365148"/>
                <a:gd name="connsiteX7" fmla="*/ 4695327 w 5320774"/>
                <a:gd name="connsiteY7" fmla="*/ 2193475 h 2365148"/>
                <a:gd name="connsiteX8" fmla="*/ 4565423 w 5320774"/>
                <a:gd name="connsiteY8" fmla="*/ 2215564 h 2365148"/>
                <a:gd name="connsiteX9" fmla="*/ 4606925 w 5320774"/>
                <a:gd name="connsiteY9" fmla="*/ 2365148 h 2365148"/>
                <a:gd name="connsiteX10" fmla="*/ 3149600 w 5320774"/>
                <a:gd name="connsiteY10" fmla="*/ 2060348 h 2365148"/>
                <a:gd name="connsiteX11" fmla="*/ 3414685 w 5320774"/>
                <a:gd name="connsiteY11" fmla="*/ 1948355 h 2365148"/>
                <a:gd name="connsiteX12" fmla="*/ 3048000 w 5320774"/>
                <a:gd name="connsiteY12" fmla="*/ 1871663 h 2365148"/>
                <a:gd name="connsiteX13" fmla="*/ 4276725 w 5320774"/>
                <a:gd name="connsiteY13" fmla="*/ 1352550 h 2365148"/>
                <a:gd name="connsiteX14" fmla="*/ 4314683 w 5320774"/>
                <a:gd name="connsiteY14" fmla="*/ 1489362 h 2365148"/>
                <a:gd name="connsiteX15" fmla="*/ 4354116 w 5320774"/>
                <a:gd name="connsiteY15" fmla="*/ 1488282 h 2365148"/>
                <a:gd name="connsiteX16" fmla="*/ 4895847 w 5320774"/>
                <a:gd name="connsiteY16" fmla="*/ 1471613 h 2365148"/>
                <a:gd name="connsiteX17" fmla="*/ 4933352 w 5320774"/>
                <a:gd name="connsiteY17" fmla="*/ 1407915 h 2365148"/>
                <a:gd name="connsiteX18" fmla="*/ 4936212 w 5320774"/>
                <a:gd name="connsiteY18" fmla="*/ 1356960 h 2365148"/>
                <a:gd name="connsiteX19" fmla="*/ 4926216 w 5320774"/>
                <a:gd name="connsiteY19" fmla="*/ 1351285 h 2365148"/>
                <a:gd name="connsiteX20" fmla="*/ 4902198 w 5320774"/>
                <a:gd name="connsiteY20" fmla="*/ 1345973 h 2365148"/>
                <a:gd name="connsiteX21" fmla="*/ 101601 w 5320774"/>
                <a:gd name="connsiteY21" fmla="*/ 1074510 h 2365148"/>
                <a:gd name="connsiteX22" fmla="*/ 103567 w 5320774"/>
                <a:gd name="connsiteY22" fmla="*/ 891682 h 2365148"/>
                <a:gd name="connsiteX23" fmla="*/ 0 w 5320774"/>
                <a:gd name="connsiteY23" fmla="*/ 885825 h 2365148"/>
                <a:gd name="connsiteX24" fmla="*/ 9525 w 5320774"/>
                <a:gd name="connsiteY24" fmla="*/ 0 h 2365148"/>
                <a:gd name="connsiteX0" fmla="*/ 295556 w 5606805"/>
                <a:gd name="connsiteY0" fmla="*/ 0 h 2365148"/>
                <a:gd name="connsiteX1" fmla="*/ 4972328 w 5606805"/>
                <a:gd name="connsiteY1" fmla="*/ 747713 h 2365148"/>
                <a:gd name="connsiteX2" fmla="*/ 5408288 w 5606805"/>
                <a:gd name="connsiteY2" fmla="*/ 1187448 h 2365148"/>
                <a:gd name="connsiteX3" fmla="*/ 5423762 w 5606805"/>
                <a:gd name="connsiteY3" fmla="*/ 1226161 h 2365148"/>
                <a:gd name="connsiteX4" fmla="*/ 5456007 w 5606805"/>
                <a:gd name="connsiteY4" fmla="*/ 1274275 h 2365148"/>
                <a:gd name="connsiteX5" fmla="*/ 5554941 w 5606805"/>
                <a:gd name="connsiteY5" fmla="*/ 1488847 h 2365148"/>
                <a:gd name="connsiteX6" fmla="*/ 5450167 w 5606805"/>
                <a:gd name="connsiteY6" fmla="*/ 2107973 h 2365148"/>
                <a:gd name="connsiteX7" fmla="*/ 4981358 w 5606805"/>
                <a:gd name="connsiteY7" fmla="*/ 2193475 h 2365148"/>
                <a:gd name="connsiteX8" fmla="*/ 4851454 w 5606805"/>
                <a:gd name="connsiteY8" fmla="*/ 2215564 h 2365148"/>
                <a:gd name="connsiteX9" fmla="*/ 4892956 w 5606805"/>
                <a:gd name="connsiteY9" fmla="*/ 2365148 h 2365148"/>
                <a:gd name="connsiteX10" fmla="*/ 3435631 w 5606805"/>
                <a:gd name="connsiteY10" fmla="*/ 2060348 h 2365148"/>
                <a:gd name="connsiteX11" fmla="*/ 3700716 w 5606805"/>
                <a:gd name="connsiteY11" fmla="*/ 1948355 h 2365148"/>
                <a:gd name="connsiteX12" fmla="*/ 3334031 w 5606805"/>
                <a:gd name="connsiteY12" fmla="*/ 1871663 h 2365148"/>
                <a:gd name="connsiteX13" fmla="*/ 4562756 w 5606805"/>
                <a:gd name="connsiteY13" fmla="*/ 1352550 h 2365148"/>
                <a:gd name="connsiteX14" fmla="*/ 4600714 w 5606805"/>
                <a:gd name="connsiteY14" fmla="*/ 1489362 h 2365148"/>
                <a:gd name="connsiteX15" fmla="*/ 4640147 w 5606805"/>
                <a:gd name="connsiteY15" fmla="*/ 1488282 h 2365148"/>
                <a:gd name="connsiteX16" fmla="*/ 5181878 w 5606805"/>
                <a:gd name="connsiteY16" fmla="*/ 1471613 h 2365148"/>
                <a:gd name="connsiteX17" fmla="*/ 5219383 w 5606805"/>
                <a:gd name="connsiteY17" fmla="*/ 1407915 h 2365148"/>
                <a:gd name="connsiteX18" fmla="*/ 5222243 w 5606805"/>
                <a:gd name="connsiteY18" fmla="*/ 1356960 h 2365148"/>
                <a:gd name="connsiteX19" fmla="*/ 5212247 w 5606805"/>
                <a:gd name="connsiteY19" fmla="*/ 1351285 h 2365148"/>
                <a:gd name="connsiteX20" fmla="*/ 5188229 w 5606805"/>
                <a:gd name="connsiteY20" fmla="*/ 1345973 h 2365148"/>
                <a:gd name="connsiteX21" fmla="*/ 387632 w 5606805"/>
                <a:gd name="connsiteY21" fmla="*/ 1074510 h 2365148"/>
                <a:gd name="connsiteX22" fmla="*/ 286031 w 5606805"/>
                <a:gd name="connsiteY22" fmla="*/ 885825 h 2365148"/>
                <a:gd name="connsiteX23" fmla="*/ 295556 w 5606805"/>
                <a:gd name="connsiteY23" fmla="*/ 0 h 2365148"/>
                <a:gd name="connsiteX0" fmla="*/ 295556 w 5606805"/>
                <a:gd name="connsiteY0" fmla="*/ 0 h 2365148"/>
                <a:gd name="connsiteX1" fmla="*/ 4972328 w 5606805"/>
                <a:gd name="connsiteY1" fmla="*/ 747713 h 2365148"/>
                <a:gd name="connsiteX2" fmla="*/ 5408288 w 5606805"/>
                <a:gd name="connsiteY2" fmla="*/ 1187448 h 2365148"/>
                <a:gd name="connsiteX3" fmla="*/ 5423762 w 5606805"/>
                <a:gd name="connsiteY3" fmla="*/ 1226161 h 2365148"/>
                <a:gd name="connsiteX4" fmla="*/ 5456007 w 5606805"/>
                <a:gd name="connsiteY4" fmla="*/ 1274275 h 2365148"/>
                <a:gd name="connsiteX5" fmla="*/ 5554941 w 5606805"/>
                <a:gd name="connsiteY5" fmla="*/ 1488847 h 2365148"/>
                <a:gd name="connsiteX6" fmla="*/ 5450167 w 5606805"/>
                <a:gd name="connsiteY6" fmla="*/ 2107973 h 2365148"/>
                <a:gd name="connsiteX7" fmla="*/ 4981358 w 5606805"/>
                <a:gd name="connsiteY7" fmla="*/ 2193475 h 2365148"/>
                <a:gd name="connsiteX8" fmla="*/ 4851454 w 5606805"/>
                <a:gd name="connsiteY8" fmla="*/ 2215564 h 2365148"/>
                <a:gd name="connsiteX9" fmla="*/ 4892956 w 5606805"/>
                <a:gd name="connsiteY9" fmla="*/ 2365148 h 2365148"/>
                <a:gd name="connsiteX10" fmla="*/ 3435631 w 5606805"/>
                <a:gd name="connsiteY10" fmla="*/ 2060348 h 2365148"/>
                <a:gd name="connsiteX11" fmla="*/ 3334031 w 5606805"/>
                <a:gd name="connsiteY11" fmla="*/ 1871663 h 2365148"/>
                <a:gd name="connsiteX12" fmla="*/ 4562756 w 5606805"/>
                <a:gd name="connsiteY12" fmla="*/ 1352550 h 2365148"/>
                <a:gd name="connsiteX13" fmla="*/ 4600714 w 5606805"/>
                <a:gd name="connsiteY13" fmla="*/ 1489362 h 2365148"/>
                <a:gd name="connsiteX14" fmla="*/ 4640147 w 5606805"/>
                <a:gd name="connsiteY14" fmla="*/ 1488282 h 2365148"/>
                <a:gd name="connsiteX15" fmla="*/ 5181878 w 5606805"/>
                <a:gd name="connsiteY15" fmla="*/ 1471613 h 2365148"/>
                <a:gd name="connsiteX16" fmla="*/ 5219383 w 5606805"/>
                <a:gd name="connsiteY16" fmla="*/ 1407915 h 2365148"/>
                <a:gd name="connsiteX17" fmla="*/ 5222243 w 5606805"/>
                <a:gd name="connsiteY17" fmla="*/ 1356960 h 2365148"/>
                <a:gd name="connsiteX18" fmla="*/ 5212247 w 5606805"/>
                <a:gd name="connsiteY18" fmla="*/ 1351285 h 2365148"/>
                <a:gd name="connsiteX19" fmla="*/ 5188229 w 5606805"/>
                <a:gd name="connsiteY19" fmla="*/ 1345973 h 2365148"/>
                <a:gd name="connsiteX20" fmla="*/ 387632 w 5606805"/>
                <a:gd name="connsiteY20" fmla="*/ 1074510 h 2365148"/>
                <a:gd name="connsiteX21" fmla="*/ 286031 w 5606805"/>
                <a:gd name="connsiteY21" fmla="*/ 885825 h 2365148"/>
                <a:gd name="connsiteX22" fmla="*/ 295556 w 5606805"/>
                <a:gd name="connsiteY22" fmla="*/ 0 h 2365148"/>
                <a:gd name="connsiteX0" fmla="*/ 295556 w 5606805"/>
                <a:gd name="connsiteY0" fmla="*/ 0 h 2365148"/>
                <a:gd name="connsiteX1" fmla="*/ 4972328 w 5606805"/>
                <a:gd name="connsiteY1" fmla="*/ 747713 h 2365148"/>
                <a:gd name="connsiteX2" fmla="*/ 5408288 w 5606805"/>
                <a:gd name="connsiteY2" fmla="*/ 1187448 h 2365148"/>
                <a:gd name="connsiteX3" fmla="*/ 5423762 w 5606805"/>
                <a:gd name="connsiteY3" fmla="*/ 1226161 h 2365148"/>
                <a:gd name="connsiteX4" fmla="*/ 5456007 w 5606805"/>
                <a:gd name="connsiteY4" fmla="*/ 1274275 h 2365148"/>
                <a:gd name="connsiteX5" fmla="*/ 5554941 w 5606805"/>
                <a:gd name="connsiteY5" fmla="*/ 1488847 h 2365148"/>
                <a:gd name="connsiteX6" fmla="*/ 5450167 w 5606805"/>
                <a:gd name="connsiteY6" fmla="*/ 2107973 h 2365148"/>
                <a:gd name="connsiteX7" fmla="*/ 4981358 w 5606805"/>
                <a:gd name="connsiteY7" fmla="*/ 2193475 h 2365148"/>
                <a:gd name="connsiteX8" fmla="*/ 4892956 w 5606805"/>
                <a:gd name="connsiteY8" fmla="*/ 2365148 h 2365148"/>
                <a:gd name="connsiteX9" fmla="*/ 3435631 w 5606805"/>
                <a:gd name="connsiteY9" fmla="*/ 2060348 h 2365148"/>
                <a:gd name="connsiteX10" fmla="*/ 3334031 w 5606805"/>
                <a:gd name="connsiteY10" fmla="*/ 1871663 h 2365148"/>
                <a:gd name="connsiteX11" fmla="*/ 4562756 w 5606805"/>
                <a:gd name="connsiteY11" fmla="*/ 1352550 h 2365148"/>
                <a:gd name="connsiteX12" fmla="*/ 4600714 w 5606805"/>
                <a:gd name="connsiteY12" fmla="*/ 1489362 h 2365148"/>
                <a:gd name="connsiteX13" fmla="*/ 4640147 w 5606805"/>
                <a:gd name="connsiteY13" fmla="*/ 1488282 h 2365148"/>
                <a:gd name="connsiteX14" fmla="*/ 5181878 w 5606805"/>
                <a:gd name="connsiteY14" fmla="*/ 1471613 h 2365148"/>
                <a:gd name="connsiteX15" fmla="*/ 5219383 w 5606805"/>
                <a:gd name="connsiteY15" fmla="*/ 1407915 h 2365148"/>
                <a:gd name="connsiteX16" fmla="*/ 5222243 w 5606805"/>
                <a:gd name="connsiteY16" fmla="*/ 1356960 h 2365148"/>
                <a:gd name="connsiteX17" fmla="*/ 5212247 w 5606805"/>
                <a:gd name="connsiteY17" fmla="*/ 1351285 h 2365148"/>
                <a:gd name="connsiteX18" fmla="*/ 5188229 w 5606805"/>
                <a:gd name="connsiteY18" fmla="*/ 1345973 h 2365148"/>
                <a:gd name="connsiteX19" fmla="*/ 387632 w 5606805"/>
                <a:gd name="connsiteY19" fmla="*/ 1074510 h 2365148"/>
                <a:gd name="connsiteX20" fmla="*/ 286031 w 5606805"/>
                <a:gd name="connsiteY20" fmla="*/ 885825 h 2365148"/>
                <a:gd name="connsiteX21" fmla="*/ 295556 w 5606805"/>
                <a:gd name="connsiteY21" fmla="*/ 0 h 2365148"/>
                <a:gd name="connsiteX0" fmla="*/ 9525 w 5320774"/>
                <a:gd name="connsiteY0" fmla="*/ 0 h 2365148"/>
                <a:gd name="connsiteX1" fmla="*/ 4686297 w 5320774"/>
                <a:gd name="connsiteY1" fmla="*/ 747713 h 2365148"/>
                <a:gd name="connsiteX2" fmla="*/ 5122257 w 5320774"/>
                <a:gd name="connsiteY2" fmla="*/ 1187448 h 2365148"/>
                <a:gd name="connsiteX3" fmla="*/ 5137731 w 5320774"/>
                <a:gd name="connsiteY3" fmla="*/ 1226161 h 2365148"/>
                <a:gd name="connsiteX4" fmla="*/ 5169976 w 5320774"/>
                <a:gd name="connsiteY4" fmla="*/ 1274275 h 2365148"/>
                <a:gd name="connsiteX5" fmla="*/ 5268910 w 5320774"/>
                <a:gd name="connsiteY5" fmla="*/ 1488847 h 2365148"/>
                <a:gd name="connsiteX6" fmla="*/ 5164136 w 5320774"/>
                <a:gd name="connsiteY6" fmla="*/ 2107973 h 2365148"/>
                <a:gd name="connsiteX7" fmla="*/ 4695327 w 5320774"/>
                <a:gd name="connsiteY7" fmla="*/ 2193475 h 2365148"/>
                <a:gd name="connsiteX8" fmla="*/ 4606925 w 5320774"/>
                <a:gd name="connsiteY8" fmla="*/ 2365148 h 2365148"/>
                <a:gd name="connsiteX9" fmla="*/ 3149600 w 5320774"/>
                <a:gd name="connsiteY9" fmla="*/ 2060348 h 2365148"/>
                <a:gd name="connsiteX10" fmla="*/ 3048000 w 5320774"/>
                <a:gd name="connsiteY10" fmla="*/ 1871663 h 2365148"/>
                <a:gd name="connsiteX11" fmla="*/ 4276725 w 5320774"/>
                <a:gd name="connsiteY11" fmla="*/ 1352550 h 2365148"/>
                <a:gd name="connsiteX12" fmla="*/ 4314683 w 5320774"/>
                <a:gd name="connsiteY12" fmla="*/ 1489362 h 2365148"/>
                <a:gd name="connsiteX13" fmla="*/ 4354116 w 5320774"/>
                <a:gd name="connsiteY13" fmla="*/ 1488282 h 2365148"/>
                <a:gd name="connsiteX14" fmla="*/ 4895847 w 5320774"/>
                <a:gd name="connsiteY14" fmla="*/ 1471613 h 2365148"/>
                <a:gd name="connsiteX15" fmla="*/ 4933352 w 5320774"/>
                <a:gd name="connsiteY15" fmla="*/ 1407915 h 2365148"/>
                <a:gd name="connsiteX16" fmla="*/ 4936212 w 5320774"/>
                <a:gd name="connsiteY16" fmla="*/ 1356960 h 2365148"/>
                <a:gd name="connsiteX17" fmla="*/ 4926216 w 5320774"/>
                <a:gd name="connsiteY17" fmla="*/ 1351285 h 2365148"/>
                <a:gd name="connsiteX18" fmla="*/ 4902198 w 5320774"/>
                <a:gd name="connsiteY18" fmla="*/ 1345973 h 2365148"/>
                <a:gd name="connsiteX19" fmla="*/ 101601 w 5320774"/>
                <a:gd name="connsiteY19" fmla="*/ 1074510 h 2365148"/>
                <a:gd name="connsiteX20" fmla="*/ 0 w 5320774"/>
                <a:gd name="connsiteY20" fmla="*/ 885825 h 2365148"/>
                <a:gd name="connsiteX21" fmla="*/ 9525 w 5320774"/>
                <a:gd name="connsiteY21" fmla="*/ 0 h 2365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320774" h="2365148">
                  <a:moveTo>
                    <a:pt x="9525" y="0"/>
                  </a:moveTo>
                  <a:lnTo>
                    <a:pt x="4686297" y="747713"/>
                  </a:lnTo>
                  <a:cubicBezTo>
                    <a:pt x="4817564" y="774801"/>
                    <a:pt x="5005955" y="936799"/>
                    <a:pt x="5122257" y="1187448"/>
                  </a:cubicBezTo>
                  <a:lnTo>
                    <a:pt x="5137731" y="1226161"/>
                  </a:lnTo>
                  <a:lnTo>
                    <a:pt x="5169976" y="1274275"/>
                  </a:lnTo>
                  <a:cubicBezTo>
                    <a:pt x="5208337" y="1338382"/>
                    <a:pt x="5242320" y="1410266"/>
                    <a:pt x="5268910" y="1488847"/>
                  </a:cubicBezTo>
                  <a:cubicBezTo>
                    <a:pt x="5375273" y="1803172"/>
                    <a:pt x="5307011" y="2071460"/>
                    <a:pt x="5164136" y="2107973"/>
                  </a:cubicBezTo>
                  <a:cubicBezTo>
                    <a:pt x="5056979" y="2135358"/>
                    <a:pt x="4871242" y="2164528"/>
                    <a:pt x="4695327" y="2193475"/>
                  </a:cubicBezTo>
                  <a:lnTo>
                    <a:pt x="4606925" y="2365148"/>
                  </a:lnTo>
                  <a:lnTo>
                    <a:pt x="3149600" y="2060348"/>
                  </a:lnTo>
                  <a:lnTo>
                    <a:pt x="3048000" y="1871663"/>
                  </a:lnTo>
                  <a:lnTo>
                    <a:pt x="4276725" y="1352550"/>
                  </a:lnTo>
                  <a:lnTo>
                    <a:pt x="4314683" y="1489362"/>
                  </a:lnTo>
                  <a:lnTo>
                    <a:pt x="4354116" y="1488282"/>
                  </a:lnTo>
                  <a:lnTo>
                    <a:pt x="4895847" y="1471613"/>
                  </a:lnTo>
                  <a:cubicBezTo>
                    <a:pt x="4915691" y="1468438"/>
                    <a:pt x="4927994" y="1441054"/>
                    <a:pt x="4933352" y="1407915"/>
                  </a:cubicBezTo>
                  <a:lnTo>
                    <a:pt x="4936212" y="1356960"/>
                  </a:lnTo>
                  <a:lnTo>
                    <a:pt x="4926216" y="1351285"/>
                  </a:lnTo>
                  <a:cubicBezTo>
                    <a:pt x="4918545" y="1348230"/>
                    <a:pt x="4910533" y="1346370"/>
                    <a:pt x="4902198" y="1345973"/>
                  </a:cubicBezTo>
                  <a:lnTo>
                    <a:pt x="101601" y="1074510"/>
                  </a:lnTo>
                  <a:lnTo>
                    <a:pt x="0" y="885825"/>
                  </a:lnTo>
                  <a:lnTo>
                    <a:pt x="9525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FC7A2FE6-B1AA-8C12-F8BD-2A1F5CDDA400}"/>
                </a:ext>
              </a:extLst>
            </p:cNvPr>
            <p:cNvSpPr/>
            <p:nvPr/>
          </p:nvSpPr>
          <p:spPr bwMode="auto">
            <a:xfrm>
              <a:off x="2879184" y="3208213"/>
              <a:ext cx="1849411" cy="771228"/>
            </a:xfrm>
            <a:custGeom>
              <a:avLst/>
              <a:gdLst>
                <a:gd name="connsiteX0" fmla="*/ 9525 w 5219176"/>
                <a:gd name="connsiteY0" fmla="*/ 0 h 2176463"/>
                <a:gd name="connsiteX1" fmla="*/ 4686299 w 5219176"/>
                <a:gd name="connsiteY1" fmla="*/ 747713 h 2176463"/>
                <a:gd name="connsiteX2" fmla="*/ 5167312 w 5219176"/>
                <a:gd name="connsiteY2" fmla="*/ 1300162 h 2176463"/>
                <a:gd name="connsiteX3" fmla="*/ 5062538 w 5219176"/>
                <a:gd name="connsiteY3" fmla="*/ 1919288 h 2176463"/>
                <a:gd name="connsiteX4" fmla="*/ 4593729 w 5219176"/>
                <a:gd name="connsiteY4" fmla="*/ 2004790 h 2176463"/>
                <a:gd name="connsiteX5" fmla="*/ 4463821 w 5219176"/>
                <a:gd name="connsiteY5" fmla="*/ 2026879 h 2176463"/>
                <a:gd name="connsiteX6" fmla="*/ 4505324 w 5219176"/>
                <a:gd name="connsiteY6" fmla="*/ 2176463 h 2176463"/>
                <a:gd name="connsiteX7" fmla="*/ 3047999 w 5219176"/>
                <a:gd name="connsiteY7" fmla="*/ 1871663 h 2176463"/>
                <a:gd name="connsiteX8" fmla="*/ 4276724 w 5219176"/>
                <a:gd name="connsiteY8" fmla="*/ 1352550 h 2176463"/>
                <a:gd name="connsiteX9" fmla="*/ 4314683 w 5219176"/>
                <a:gd name="connsiteY9" fmla="*/ 1489362 h 2176463"/>
                <a:gd name="connsiteX10" fmla="*/ 4354116 w 5219176"/>
                <a:gd name="connsiteY10" fmla="*/ 1488282 h 2176463"/>
                <a:gd name="connsiteX11" fmla="*/ 4895849 w 5219176"/>
                <a:gd name="connsiteY11" fmla="*/ 1471613 h 2176463"/>
                <a:gd name="connsiteX12" fmla="*/ 4929188 w 5219176"/>
                <a:gd name="connsiteY12" fmla="*/ 1309688 h 2176463"/>
                <a:gd name="connsiteX13" fmla="*/ 4800600 w 5219176"/>
                <a:gd name="connsiteY13" fmla="*/ 1157288 h 2176463"/>
                <a:gd name="connsiteX14" fmla="*/ 0 w 5219176"/>
                <a:gd name="connsiteY14" fmla="*/ 885825 h 2176463"/>
                <a:gd name="connsiteX15" fmla="*/ 9525 w 5219176"/>
                <a:gd name="connsiteY15" fmla="*/ 0 h 2176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19176" h="2176463">
                  <a:moveTo>
                    <a:pt x="9525" y="0"/>
                  </a:moveTo>
                  <a:cubicBezTo>
                    <a:pt x="1568450" y="249238"/>
                    <a:pt x="4536281" y="716756"/>
                    <a:pt x="4686299" y="747713"/>
                  </a:cubicBezTo>
                  <a:cubicBezTo>
                    <a:pt x="4836318" y="778670"/>
                    <a:pt x="5060949" y="985837"/>
                    <a:pt x="5167312" y="1300162"/>
                  </a:cubicBezTo>
                  <a:cubicBezTo>
                    <a:pt x="5273675" y="1614487"/>
                    <a:pt x="5205413" y="1882775"/>
                    <a:pt x="5062538" y="1919288"/>
                  </a:cubicBezTo>
                  <a:cubicBezTo>
                    <a:pt x="4955381" y="1946673"/>
                    <a:pt x="4769644" y="1975843"/>
                    <a:pt x="4593729" y="2004790"/>
                  </a:cubicBezTo>
                  <a:lnTo>
                    <a:pt x="4463821" y="2026879"/>
                  </a:lnTo>
                  <a:lnTo>
                    <a:pt x="4505324" y="2176463"/>
                  </a:lnTo>
                  <a:lnTo>
                    <a:pt x="3047999" y="1871663"/>
                  </a:lnTo>
                  <a:lnTo>
                    <a:pt x="4276724" y="1352550"/>
                  </a:lnTo>
                  <a:lnTo>
                    <a:pt x="4314683" y="1489362"/>
                  </a:lnTo>
                  <a:lnTo>
                    <a:pt x="4354116" y="1488282"/>
                  </a:lnTo>
                  <a:cubicBezTo>
                    <a:pt x="4569942" y="1482726"/>
                    <a:pt x="4861124" y="1477170"/>
                    <a:pt x="4895849" y="1471613"/>
                  </a:cubicBezTo>
                  <a:cubicBezTo>
                    <a:pt x="4935536" y="1465263"/>
                    <a:pt x="4945063" y="1362075"/>
                    <a:pt x="4929188" y="1309688"/>
                  </a:cubicBezTo>
                  <a:cubicBezTo>
                    <a:pt x="4913313" y="1257301"/>
                    <a:pt x="4867276" y="1160463"/>
                    <a:pt x="4800600" y="1157288"/>
                  </a:cubicBezTo>
                  <a:lnTo>
                    <a:pt x="0" y="885825"/>
                  </a:lnTo>
                  <a:lnTo>
                    <a:pt x="9525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3C6EA0FD-2E00-A531-538E-F81914D96C3B}"/>
              </a:ext>
            </a:extLst>
          </p:cNvPr>
          <p:cNvGrpSpPr/>
          <p:nvPr/>
        </p:nvGrpSpPr>
        <p:grpSpPr>
          <a:xfrm>
            <a:off x="1305255" y="4700799"/>
            <a:ext cx="1037717" cy="1725855"/>
            <a:chOff x="1305255" y="4700799"/>
            <a:chExt cx="1037717" cy="1725855"/>
          </a:xfrm>
        </p:grpSpPr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AAA9135C-46F1-DF12-D205-54C7317DA0E7}"/>
                </a:ext>
              </a:extLst>
            </p:cNvPr>
            <p:cNvSpPr/>
            <p:nvPr/>
          </p:nvSpPr>
          <p:spPr bwMode="auto">
            <a:xfrm>
              <a:off x="1305255" y="4700799"/>
              <a:ext cx="1037717" cy="1723202"/>
            </a:xfrm>
            <a:custGeom>
              <a:avLst/>
              <a:gdLst>
                <a:gd name="connsiteX0" fmla="*/ 493957 w 2129089"/>
                <a:gd name="connsiteY0" fmla="*/ 0 h 3535501"/>
                <a:gd name="connsiteX1" fmla="*/ 514515 w 2129089"/>
                <a:gd name="connsiteY1" fmla="*/ 46826 h 3535501"/>
                <a:gd name="connsiteX2" fmla="*/ 653615 w 2129089"/>
                <a:gd name="connsiteY2" fmla="*/ 1 h 3535501"/>
                <a:gd name="connsiteX3" fmla="*/ 2115920 w 2129089"/>
                <a:gd name="connsiteY3" fmla="*/ 3330534 h 3535501"/>
                <a:gd name="connsiteX4" fmla="*/ 1954529 w 2129089"/>
                <a:gd name="connsiteY4" fmla="*/ 3535330 h 3535501"/>
                <a:gd name="connsiteX5" fmla="*/ 1881685 w 2129089"/>
                <a:gd name="connsiteY5" fmla="*/ 3530511 h 3535501"/>
                <a:gd name="connsiteX6" fmla="*/ 1856341 w 2129089"/>
                <a:gd name="connsiteY6" fmla="*/ 3525615 h 3535501"/>
                <a:gd name="connsiteX7" fmla="*/ 1848820 w 2129089"/>
                <a:gd name="connsiteY7" fmla="*/ 3528310 h 3535501"/>
                <a:gd name="connsiteX8" fmla="*/ 1794871 w 2129089"/>
                <a:gd name="connsiteY8" fmla="*/ 3535330 h 3535501"/>
                <a:gd name="connsiteX9" fmla="*/ 1027038 w 2129089"/>
                <a:gd name="connsiteY9" fmla="*/ 3169142 h 3535501"/>
                <a:gd name="connsiteX10" fmla="*/ 791170 w 2129089"/>
                <a:gd name="connsiteY10" fmla="*/ 2790221 h 3535501"/>
                <a:gd name="connsiteX11" fmla="*/ 736072 w 2129089"/>
                <a:gd name="connsiteY11" fmla="*/ 2702487 h 3535501"/>
                <a:gd name="connsiteX12" fmla="*/ 660239 w 2129089"/>
                <a:gd name="connsiteY12" fmla="*/ 2694749 h 3535501"/>
                <a:gd name="connsiteX13" fmla="*/ 371691 w 2129089"/>
                <a:gd name="connsiteY13" fmla="*/ 1848666 h 3535501"/>
                <a:gd name="connsiteX14" fmla="*/ 636692 w 2129089"/>
                <a:gd name="connsiteY14" fmla="*/ 2157552 h 3535501"/>
                <a:gd name="connsiteX15" fmla="*/ 531349 w 2129089"/>
                <a:gd name="connsiteY15" fmla="*/ 1848667 h 3535501"/>
                <a:gd name="connsiteX16" fmla="*/ 1299182 w 2129089"/>
                <a:gd name="connsiteY16" fmla="*/ 2743655 h 3535501"/>
                <a:gd name="connsiteX17" fmla="*/ 1220269 w 2129089"/>
                <a:gd name="connsiteY17" fmla="*/ 2735603 h 3535501"/>
                <a:gd name="connsiteX18" fmla="*/ 1244422 w 2129089"/>
                <a:gd name="connsiteY18" fmla="*/ 2779046 h 3535501"/>
                <a:gd name="connsiteX19" fmla="*/ 1467298 w 2129089"/>
                <a:gd name="connsiteY19" fmla="*/ 3177089 h 3535501"/>
                <a:gd name="connsiteX20" fmla="*/ 1576229 w 2129089"/>
                <a:gd name="connsiteY20" fmla="*/ 3274979 h 3535501"/>
                <a:gd name="connsiteX21" fmla="*/ 1577177 w 2129089"/>
                <a:gd name="connsiteY21" fmla="*/ 3275390 h 3535501"/>
                <a:gd name="connsiteX22" fmla="*/ 1578874 w 2129089"/>
                <a:gd name="connsiteY22" fmla="*/ 3268608 h 3535501"/>
                <a:gd name="connsiteX23" fmla="*/ 1561342 w 2129089"/>
                <a:gd name="connsiteY23" fmla="*/ 3211324 h 3535501"/>
                <a:gd name="connsiteX24" fmla="*/ 0 w 2129089"/>
                <a:gd name="connsiteY24" fmla="*/ 166283 h 3535501"/>
                <a:gd name="connsiteX25" fmla="*/ 493957 w 2129089"/>
                <a:gd name="connsiteY25" fmla="*/ 0 h 3535501"/>
                <a:gd name="connsiteX0" fmla="*/ 493957 w 2129089"/>
                <a:gd name="connsiteY0" fmla="*/ 0 h 3535501"/>
                <a:gd name="connsiteX1" fmla="*/ 653615 w 2129089"/>
                <a:gd name="connsiteY1" fmla="*/ 1 h 3535501"/>
                <a:gd name="connsiteX2" fmla="*/ 2115920 w 2129089"/>
                <a:gd name="connsiteY2" fmla="*/ 3330534 h 3535501"/>
                <a:gd name="connsiteX3" fmla="*/ 1954529 w 2129089"/>
                <a:gd name="connsiteY3" fmla="*/ 3535330 h 3535501"/>
                <a:gd name="connsiteX4" fmla="*/ 1881685 w 2129089"/>
                <a:gd name="connsiteY4" fmla="*/ 3530511 h 3535501"/>
                <a:gd name="connsiteX5" fmla="*/ 1856341 w 2129089"/>
                <a:gd name="connsiteY5" fmla="*/ 3525615 h 3535501"/>
                <a:gd name="connsiteX6" fmla="*/ 1848820 w 2129089"/>
                <a:gd name="connsiteY6" fmla="*/ 3528310 h 3535501"/>
                <a:gd name="connsiteX7" fmla="*/ 1794871 w 2129089"/>
                <a:gd name="connsiteY7" fmla="*/ 3535330 h 3535501"/>
                <a:gd name="connsiteX8" fmla="*/ 1027038 w 2129089"/>
                <a:gd name="connsiteY8" fmla="*/ 3169142 h 3535501"/>
                <a:gd name="connsiteX9" fmla="*/ 791170 w 2129089"/>
                <a:gd name="connsiteY9" fmla="*/ 2790221 h 3535501"/>
                <a:gd name="connsiteX10" fmla="*/ 736072 w 2129089"/>
                <a:gd name="connsiteY10" fmla="*/ 2702487 h 3535501"/>
                <a:gd name="connsiteX11" fmla="*/ 660239 w 2129089"/>
                <a:gd name="connsiteY11" fmla="*/ 2694749 h 3535501"/>
                <a:gd name="connsiteX12" fmla="*/ 371691 w 2129089"/>
                <a:gd name="connsiteY12" fmla="*/ 1848666 h 3535501"/>
                <a:gd name="connsiteX13" fmla="*/ 636692 w 2129089"/>
                <a:gd name="connsiteY13" fmla="*/ 2157552 h 3535501"/>
                <a:gd name="connsiteX14" fmla="*/ 531349 w 2129089"/>
                <a:gd name="connsiteY14" fmla="*/ 1848667 h 3535501"/>
                <a:gd name="connsiteX15" fmla="*/ 1299182 w 2129089"/>
                <a:gd name="connsiteY15" fmla="*/ 2743655 h 3535501"/>
                <a:gd name="connsiteX16" fmla="*/ 1220269 w 2129089"/>
                <a:gd name="connsiteY16" fmla="*/ 2735603 h 3535501"/>
                <a:gd name="connsiteX17" fmla="*/ 1244422 w 2129089"/>
                <a:gd name="connsiteY17" fmla="*/ 2779046 h 3535501"/>
                <a:gd name="connsiteX18" fmla="*/ 1467298 w 2129089"/>
                <a:gd name="connsiteY18" fmla="*/ 3177089 h 3535501"/>
                <a:gd name="connsiteX19" fmla="*/ 1576229 w 2129089"/>
                <a:gd name="connsiteY19" fmla="*/ 3274979 h 3535501"/>
                <a:gd name="connsiteX20" fmla="*/ 1577177 w 2129089"/>
                <a:gd name="connsiteY20" fmla="*/ 3275390 h 3535501"/>
                <a:gd name="connsiteX21" fmla="*/ 1578874 w 2129089"/>
                <a:gd name="connsiteY21" fmla="*/ 3268608 h 3535501"/>
                <a:gd name="connsiteX22" fmla="*/ 1561342 w 2129089"/>
                <a:gd name="connsiteY22" fmla="*/ 3211324 h 3535501"/>
                <a:gd name="connsiteX23" fmla="*/ 0 w 2129089"/>
                <a:gd name="connsiteY23" fmla="*/ 166283 h 3535501"/>
                <a:gd name="connsiteX24" fmla="*/ 493957 w 2129089"/>
                <a:gd name="connsiteY24" fmla="*/ 0 h 3535501"/>
                <a:gd name="connsiteX0" fmla="*/ 493957 w 2129089"/>
                <a:gd name="connsiteY0" fmla="*/ 0 h 3535501"/>
                <a:gd name="connsiteX1" fmla="*/ 653615 w 2129089"/>
                <a:gd name="connsiteY1" fmla="*/ 1 h 3535501"/>
                <a:gd name="connsiteX2" fmla="*/ 2115920 w 2129089"/>
                <a:gd name="connsiteY2" fmla="*/ 3330534 h 3535501"/>
                <a:gd name="connsiteX3" fmla="*/ 1954529 w 2129089"/>
                <a:gd name="connsiteY3" fmla="*/ 3535330 h 3535501"/>
                <a:gd name="connsiteX4" fmla="*/ 1881685 w 2129089"/>
                <a:gd name="connsiteY4" fmla="*/ 3530511 h 3535501"/>
                <a:gd name="connsiteX5" fmla="*/ 1856341 w 2129089"/>
                <a:gd name="connsiteY5" fmla="*/ 3525615 h 3535501"/>
                <a:gd name="connsiteX6" fmla="*/ 1848820 w 2129089"/>
                <a:gd name="connsiteY6" fmla="*/ 3528310 h 3535501"/>
                <a:gd name="connsiteX7" fmla="*/ 1794871 w 2129089"/>
                <a:gd name="connsiteY7" fmla="*/ 3535330 h 3535501"/>
                <a:gd name="connsiteX8" fmla="*/ 1027038 w 2129089"/>
                <a:gd name="connsiteY8" fmla="*/ 3169142 h 3535501"/>
                <a:gd name="connsiteX9" fmla="*/ 791170 w 2129089"/>
                <a:gd name="connsiteY9" fmla="*/ 2790221 h 3535501"/>
                <a:gd name="connsiteX10" fmla="*/ 736072 w 2129089"/>
                <a:gd name="connsiteY10" fmla="*/ 2702487 h 3535501"/>
                <a:gd name="connsiteX11" fmla="*/ 660239 w 2129089"/>
                <a:gd name="connsiteY11" fmla="*/ 2694749 h 3535501"/>
                <a:gd name="connsiteX12" fmla="*/ 371691 w 2129089"/>
                <a:gd name="connsiteY12" fmla="*/ 1848666 h 3535501"/>
                <a:gd name="connsiteX13" fmla="*/ 531349 w 2129089"/>
                <a:gd name="connsiteY13" fmla="*/ 1848667 h 3535501"/>
                <a:gd name="connsiteX14" fmla="*/ 1299182 w 2129089"/>
                <a:gd name="connsiteY14" fmla="*/ 2743655 h 3535501"/>
                <a:gd name="connsiteX15" fmla="*/ 1220269 w 2129089"/>
                <a:gd name="connsiteY15" fmla="*/ 2735603 h 3535501"/>
                <a:gd name="connsiteX16" fmla="*/ 1244422 w 2129089"/>
                <a:gd name="connsiteY16" fmla="*/ 2779046 h 3535501"/>
                <a:gd name="connsiteX17" fmla="*/ 1467298 w 2129089"/>
                <a:gd name="connsiteY17" fmla="*/ 3177089 h 3535501"/>
                <a:gd name="connsiteX18" fmla="*/ 1576229 w 2129089"/>
                <a:gd name="connsiteY18" fmla="*/ 3274979 h 3535501"/>
                <a:gd name="connsiteX19" fmla="*/ 1577177 w 2129089"/>
                <a:gd name="connsiteY19" fmla="*/ 3275390 h 3535501"/>
                <a:gd name="connsiteX20" fmla="*/ 1578874 w 2129089"/>
                <a:gd name="connsiteY20" fmla="*/ 3268608 h 3535501"/>
                <a:gd name="connsiteX21" fmla="*/ 1561342 w 2129089"/>
                <a:gd name="connsiteY21" fmla="*/ 3211324 h 3535501"/>
                <a:gd name="connsiteX22" fmla="*/ 0 w 2129089"/>
                <a:gd name="connsiteY22" fmla="*/ 166283 h 3535501"/>
                <a:gd name="connsiteX23" fmla="*/ 493957 w 2129089"/>
                <a:gd name="connsiteY23" fmla="*/ 0 h 3535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29089" h="3535501">
                  <a:moveTo>
                    <a:pt x="493957" y="0"/>
                  </a:moveTo>
                  <a:lnTo>
                    <a:pt x="653615" y="1"/>
                  </a:lnTo>
                  <a:lnTo>
                    <a:pt x="2115920" y="3330534"/>
                  </a:lnTo>
                  <a:cubicBezTo>
                    <a:pt x="2153822" y="3415305"/>
                    <a:pt x="2112863" y="3529420"/>
                    <a:pt x="1954529" y="3535330"/>
                  </a:cubicBezTo>
                  <a:cubicBezTo>
                    <a:pt x="1934737" y="3536069"/>
                    <a:pt x="1910032" y="3534413"/>
                    <a:pt x="1881685" y="3530511"/>
                  </a:cubicBezTo>
                  <a:lnTo>
                    <a:pt x="1856341" y="3525615"/>
                  </a:lnTo>
                  <a:lnTo>
                    <a:pt x="1848820" y="3528310"/>
                  </a:lnTo>
                  <a:cubicBezTo>
                    <a:pt x="1832621" y="3532162"/>
                    <a:pt x="1814663" y="3534591"/>
                    <a:pt x="1794871" y="3535330"/>
                  </a:cubicBezTo>
                  <a:cubicBezTo>
                    <a:pt x="1636536" y="3541241"/>
                    <a:pt x="1163773" y="3393909"/>
                    <a:pt x="1027038" y="3169142"/>
                  </a:cubicBezTo>
                  <a:cubicBezTo>
                    <a:pt x="924487" y="3000567"/>
                    <a:pt x="860221" y="2899621"/>
                    <a:pt x="791170" y="2790221"/>
                  </a:cubicBezTo>
                  <a:lnTo>
                    <a:pt x="736072" y="2702487"/>
                  </a:lnTo>
                  <a:lnTo>
                    <a:pt x="660239" y="2694749"/>
                  </a:lnTo>
                  <a:lnTo>
                    <a:pt x="371691" y="1848666"/>
                  </a:lnTo>
                  <a:lnTo>
                    <a:pt x="531349" y="1848667"/>
                  </a:lnTo>
                  <a:lnTo>
                    <a:pt x="1299182" y="2743655"/>
                  </a:lnTo>
                  <a:lnTo>
                    <a:pt x="1220269" y="2735603"/>
                  </a:lnTo>
                  <a:lnTo>
                    <a:pt x="1244422" y="2779046"/>
                  </a:lnTo>
                  <a:cubicBezTo>
                    <a:pt x="1324565" y="2923896"/>
                    <a:pt x="1419334" y="3099170"/>
                    <a:pt x="1467298" y="3177089"/>
                  </a:cubicBezTo>
                  <a:cubicBezTo>
                    <a:pt x="1494706" y="3221615"/>
                    <a:pt x="1536251" y="3253506"/>
                    <a:pt x="1576229" y="3274979"/>
                  </a:cubicBezTo>
                  <a:lnTo>
                    <a:pt x="1577177" y="3275390"/>
                  </a:lnTo>
                  <a:lnTo>
                    <a:pt x="1578874" y="3268608"/>
                  </a:lnTo>
                  <a:cubicBezTo>
                    <a:pt x="1577739" y="3254321"/>
                    <a:pt x="1572396" y="3235625"/>
                    <a:pt x="1561342" y="3211324"/>
                  </a:cubicBezTo>
                  <a:lnTo>
                    <a:pt x="0" y="166283"/>
                  </a:lnTo>
                  <a:lnTo>
                    <a:pt x="493957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7399C892-C704-5980-8C26-773C711F04CD}"/>
                </a:ext>
              </a:extLst>
            </p:cNvPr>
            <p:cNvSpPr/>
            <p:nvPr/>
          </p:nvSpPr>
          <p:spPr bwMode="auto">
            <a:xfrm>
              <a:off x="1305255" y="4703452"/>
              <a:ext cx="959901" cy="1723202"/>
            </a:xfrm>
            <a:custGeom>
              <a:avLst/>
              <a:gdLst>
                <a:gd name="connsiteX0" fmla="*/ 641352 w 2557101"/>
                <a:gd name="connsiteY0" fmla="*/ 0 h 4590478"/>
                <a:gd name="connsiteX1" fmla="*/ 2540002 w 2557101"/>
                <a:gd name="connsiteY1" fmla="*/ 4324349 h 4590478"/>
                <a:gd name="connsiteX2" fmla="*/ 2330452 w 2557101"/>
                <a:gd name="connsiteY2" fmla="*/ 4590256 h 4590478"/>
                <a:gd name="connsiteX3" fmla="*/ 1333502 w 2557101"/>
                <a:gd name="connsiteY3" fmla="*/ 4114799 h 4590478"/>
                <a:gd name="connsiteX4" fmla="*/ 1027251 w 2557101"/>
                <a:gd name="connsiteY4" fmla="*/ 3622810 h 4590478"/>
                <a:gd name="connsiteX5" fmla="*/ 955713 w 2557101"/>
                <a:gd name="connsiteY5" fmla="*/ 3508896 h 4590478"/>
                <a:gd name="connsiteX6" fmla="*/ 857252 w 2557101"/>
                <a:gd name="connsiteY6" fmla="*/ 3498849 h 4590478"/>
                <a:gd name="connsiteX7" fmla="*/ 482602 w 2557101"/>
                <a:gd name="connsiteY7" fmla="*/ 2400299 h 4590478"/>
                <a:gd name="connsiteX8" fmla="*/ 1479552 w 2557101"/>
                <a:gd name="connsiteY8" fmla="*/ 3562349 h 4590478"/>
                <a:gd name="connsiteX9" fmla="*/ 1377092 w 2557101"/>
                <a:gd name="connsiteY9" fmla="*/ 3551894 h 4590478"/>
                <a:gd name="connsiteX10" fmla="*/ 1408453 w 2557101"/>
                <a:gd name="connsiteY10" fmla="*/ 3608300 h 4590478"/>
                <a:gd name="connsiteX11" fmla="*/ 1697834 w 2557101"/>
                <a:gd name="connsiteY11" fmla="*/ 4125118 h 4590478"/>
                <a:gd name="connsiteX12" fmla="*/ 1968502 w 2557101"/>
                <a:gd name="connsiteY12" fmla="*/ 4298155 h 4590478"/>
                <a:gd name="connsiteX13" fmla="*/ 2027239 w 2557101"/>
                <a:gd name="connsiteY13" fmla="*/ 4169568 h 4590478"/>
                <a:gd name="connsiteX14" fmla="*/ 0 w 2557101"/>
                <a:gd name="connsiteY14" fmla="*/ 215900 h 4590478"/>
                <a:gd name="connsiteX15" fmla="*/ 641352 w 2557101"/>
                <a:gd name="connsiteY15" fmla="*/ 0 h 4590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57101" h="4590478">
                  <a:moveTo>
                    <a:pt x="641352" y="0"/>
                  </a:moveTo>
                  <a:cubicBezTo>
                    <a:pt x="1274235" y="1441450"/>
                    <a:pt x="2490790" y="4214282"/>
                    <a:pt x="2540002" y="4324349"/>
                  </a:cubicBezTo>
                  <a:cubicBezTo>
                    <a:pt x="2589214" y="4434416"/>
                    <a:pt x="2536033" y="4582582"/>
                    <a:pt x="2330452" y="4590256"/>
                  </a:cubicBezTo>
                  <a:cubicBezTo>
                    <a:pt x="2124871" y="4597930"/>
                    <a:pt x="1511038" y="4406635"/>
                    <a:pt x="1333502" y="4114799"/>
                  </a:cubicBezTo>
                  <a:cubicBezTo>
                    <a:pt x="1200350" y="3895922"/>
                    <a:pt x="1116907" y="3764854"/>
                    <a:pt x="1027251" y="3622810"/>
                  </a:cubicBezTo>
                  <a:lnTo>
                    <a:pt x="955713" y="3508896"/>
                  </a:lnTo>
                  <a:lnTo>
                    <a:pt x="857252" y="3498849"/>
                  </a:lnTo>
                  <a:lnTo>
                    <a:pt x="482602" y="2400299"/>
                  </a:lnTo>
                  <a:lnTo>
                    <a:pt x="1479552" y="3562349"/>
                  </a:lnTo>
                  <a:lnTo>
                    <a:pt x="1377092" y="3551894"/>
                  </a:lnTo>
                  <a:lnTo>
                    <a:pt x="1408453" y="3608300"/>
                  </a:lnTo>
                  <a:cubicBezTo>
                    <a:pt x="1512510" y="3796373"/>
                    <a:pt x="1635558" y="4023948"/>
                    <a:pt x="1697834" y="4125118"/>
                  </a:cubicBezTo>
                  <a:cubicBezTo>
                    <a:pt x="1769007" y="4240741"/>
                    <a:pt x="1913601" y="4290747"/>
                    <a:pt x="1968502" y="4298155"/>
                  </a:cubicBezTo>
                  <a:cubicBezTo>
                    <a:pt x="2023403" y="4305563"/>
                    <a:pt x="2084652" y="4295775"/>
                    <a:pt x="2027239" y="4169568"/>
                  </a:cubicBezTo>
                  <a:lnTo>
                    <a:pt x="0" y="215900"/>
                  </a:lnTo>
                  <a:lnTo>
                    <a:pt x="641352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F6CE4D3B-353E-3C52-A52A-D35B89725B73}"/>
              </a:ext>
            </a:extLst>
          </p:cNvPr>
          <p:cNvGrpSpPr/>
          <p:nvPr/>
        </p:nvGrpSpPr>
        <p:grpSpPr>
          <a:xfrm>
            <a:off x="3302751" y="4735045"/>
            <a:ext cx="1044831" cy="1721419"/>
            <a:chOff x="3302751" y="4735045"/>
            <a:chExt cx="1044831" cy="1721419"/>
          </a:xfrm>
        </p:grpSpPr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0DE82586-739F-309E-BCE4-925AFC128AD4}"/>
                </a:ext>
              </a:extLst>
            </p:cNvPr>
            <p:cNvSpPr/>
            <p:nvPr/>
          </p:nvSpPr>
          <p:spPr bwMode="auto">
            <a:xfrm>
              <a:off x="3302751" y="4735045"/>
              <a:ext cx="1044831" cy="1718766"/>
            </a:xfrm>
            <a:custGeom>
              <a:avLst/>
              <a:gdLst>
                <a:gd name="connsiteX0" fmla="*/ 228282 w 2143684"/>
                <a:gd name="connsiteY0" fmla="*/ 239 h 3526399"/>
                <a:gd name="connsiteX1" fmla="*/ 314136 w 2143684"/>
                <a:gd name="connsiteY1" fmla="*/ 6525 h 3526399"/>
                <a:gd name="connsiteX2" fmla="*/ 317939 w 2143684"/>
                <a:gd name="connsiteY2" fmla="*/ 7401 h 3526399"/>
                <a:gd name="connsiteX3" fmla="*/ 318306 w 2143684"/>
                <a:gd name="connsiteY3" fmla="*/ 7308 h 3526399"/>
                <a:gd name="connsiteX4" fmla="*/ 387940 w 2143684"/>
                <a:gd name="connsiteY4" fmla="*/ 240 h 3526399"/>
                <a:gd name="connsiteX5" fmla="*/ 1106866 w 2143684"/>
                <a:gd name="connsiteY5" fmla="*/ 342586 h 3526399"/>
                <a:gd name="connsiteX6" fmla="*/ 1361332 w 2143684"/>
                <a:gd name="connsiteY6" fmla="*/ 745148 h 3526399"/>
                <a:gd name="connsiteX7" fmla="*/ 1409402 w 2143684"/>
                <a:gd name="connsiteY7" fmla="*/ 821892 h 3526399"/>
                <a:gd name="connsiteX8" fmla="*/ 1498119 w 2143684"/>
                <a:gd name="connsiteY8" fmla="*/ 831651 h 3526399"/>
                <a:gd name="connsiteX9" fmla="*/ 1781777 w 2143684"/>
                <a:gd name="connsiteY9" fmla="*/ 1687514 h 3526399"/>
                <a:gd name="connsiteX10" fmla="*/ 1519972 w 2143684"/>
                <a:gd name="connsiteY10" fmla="*/ 1379314 h 3526399"/>
                <a:gd name="connsiteX11" fmla="*/ 1622119 w 2143684"/>
                <a:gd name="connsiteY11" fmla="*/ 1687514 h 3526399"/>
                <a:gd name="connsiteX12" fmla="*/ 849396 w 2143684"/>
                <a:gd name="connsiteY12" fmla="*/ 777853 h 3526399"/>
                <a:gd name="connsiteX13" fmla="*/ 913643 w 2143684"/>
                <a:gd name="connsiteY13" fmla="*/ 784921 h 3526399"/>
                <a:gd name="connsiteX14" fmla="*/ 903917 w 2143684"/>
                <a:gd name="connsiteY14" fmla="*/ 767413 h 3526399"/>
                <a:gd name="connsiteX15" fmla="*/ 658659 w 2143684"/>
                <a:gd name="connsiteY15" fmla="*/ 327913 h 3526399"/>
                <a:gd name="connsiteX16" fmla="*/ 580103 w 2143684"/>
                <a:gd name="connsiteY16" fmla="*/ 266169 h 3526399"/>
                <a:gd name="connsiteX17" fmla="*/ 559645 w 2143684"/>
                <a:gd name="connsiteY17" fmla="*/ 255462 h 3526399"/>
                <a:gd name="connsiteX18" fmla="*/ 559786 w 2143684"/>
                <a:gd name="connsiteY18" fmla="*/ 263322 h 3526399"/>
                <a:gd name="connsiteX19" fmla="*/ 568893 w 2143684"/>
                <a:gd name="connsiteY19" fmla="*/ 288788 h 3526399"/>
                <a:gd name="connsiteX20" fmla="*/ 2143684 w 2143684"/>
                <a:gd name="connsiteY20" fmla="*/ 3345445 h 3526399"/>
                <a:gd name="connsiteX21" fmla="*/ 1649727 w 2143684"/>
                <a:gd name="connsiteY21" fmla="*/ 3526399 h 3526399"/>
                <a:gd name="connsiteX22" fmla="*/ 1627547 w 2143684"/>
                <a:gd name="connsiteY22" fmla="*/ 3476036 h 3526399"/>
                <a:gd name="connsiteX23" fmla="*/ 1490070 w 2143684"/>
                <a:gd name="connsiteY23" fmla="*/ 3526399 h 3526399"/>
                <a:gd name="connsiteX24" fmla="*/ 8202 w 2143684"/>
                <a:gd name="connsiteY24" fmla="*/ 161631 h 3526399"/>
                <a:gd name="connsiteX25" fmla="*/ 228282 w 2143684"/>
                <a:gd name="connsiteY25" fmla="*/ 239 h 3526399"/>
                <a:gd name="connsiteX0" fmla="*/ 228282 w 2143684"/>
                <a:gd name="connsiteY0" fmla="*/ 239 h 3526399"/>
                <a:gd name="connsiteX1" fmla="*/ 314136 w 2143684"/>
                <a:gd name="connsiteY1" fmla="*/ 6525 h 3526399"/>
                <a:gd name="connsiteX2" fmla="*/ 317939 w 2143684"/>
                <a:gd name="connsiteY2" fmla="*/ 7401 h 3526399"/>
                <a:gd name="connsiteX3" fmla="*/ 318306 w 2143684"/>
                <a:gd name="connsiteY3" fmla="*/ 7308 h 3526399"/>
                <a:gd name="connsiteX4" fmla="*/ 387940 w 2143684"/>
                <a:gd name="connsiteY4" fmla="*/ 240 h 3526399"/>
                <a:gd name="connsiteX5" fmla="*/ 1106866 w 2143684"/>
                <a:gd name="connsiteY5" fmla="*/ 342586 h 3526399"/>
                <a:gd name="connsiteX6" fmla="*/ 1361332 w 2143684"/>
                <a:gd name="connsiteY6" fmla="*/ 745148 h 3526399"/>
                <a:gd name="connsiteX7" fmla="*/ 1409402 w 2143684"/>
                <a:gd name="connsiteY7" fmla="*/ 821892 h 3526399"/>
                <a:gd name="connsiteX8" fmla="*/ 1498119 w 2143684"/>
                <a:gd name="connsiteY8" fmla="*/ 831651 h 3526399"/>
                <a:gd name="connsiteX9" fmla="*/ 1781777 w 2143684"/>
                <a:gd name="connsiteY9" fmla="*/ 1687514 h 3526399"/>
                <a:gd name="connsiteX10" fmla="*/ 1622119 w 2143684"/>
                <a:gd name="connsiteY10" fmla="*/ 1687514 h 3526399"/>
                <a:gd name="connsiteX11" fmla="*/ 849396 w 2143684"/>
                <a:gd name="connsiteY11" fmla="*/ 777853 h 3526399"/>
                <a:gd name="connsiteX12" fmla="*/ 913643 w 2143684"/>
                <a:gd name="connsiteY12" fmla="*/ 784921 h 3526399"/>
                <a:gd name="connsiteX13" fmla="*/ 903917 w 2143684"/>
                <a:gd name="connsiteY13" fmla="*/ 767413 h 3526399"/>
                <a:gd name="connsiteX14" fmla="*/ 658659 w 2143684"/>
                <a:gd name="connsiteY14" fmla="*/ 327913 h 3526399"/>
                <a:gd name="connsiteX15" fmla="*/ 580103 w 2143684"/>
                <a:gd name="connsiteY15" fmla="*/ 266169 h 3526399"/>
                <a:gd name="connsiteX16" fmla="*/ 559645 w 2143684"/>
                <a:gd name="connsiteY16" fmla="*/ 255462 h 3526399"/>
                <a:gd name="connsiteX17" fmla="*/ 559786 w 2143684"/>
                <a:gd name="connsiteY17" fmla="*/ 263322 h 3526399"/>
                <a:gd name="connsiteX18" fmla="*/ 568893 w 2143684"/>
                <a:gd name="connsiteY18" fmla="*/ 288788 h 3526399"/>
                <a:gd name="connsiteX19" fmla="*/ 2143684 w 2143684"/>
                <a:gd name="connsiteY19" fmla="*/ 3345445 h 3526399"/>
                <a:gd name="connsiteX20" fmla="*/ 1649727 w 2143684"/>
                <a:gd name="connsiteY20" fmla="*/ 3526399 h 3526399"/>
                <a:gd name="connsiteX21" fmla="*/ 1627547 w 2143684"/>
                <a:gd name="connsiteY21" fmla="*/ 3476036 h 3526399"/>
                <a:gd name="connsiteX22" fmla="*/ 1490070 w 2143684"/>
                <a:gd name="connsiteY22" fmla="*/ 3526399 h 3526399"/>
                <a:gd name="connsiteX23" fmla="*/ 8202 w 2143684"/>
                <a:gd name="connsiteY23" fmla="*/ 161631 h 3526399"/>
                <a:gd name="connsiteX24" fmla="*/ 228282 w 2143684"/>
                <a:gd name="connsiteY24" fmla="*/ 239 h 3526399"/>
                <a:gd name="connsiteX0" fmla="*/ 228282 w 2143684"/>
                <a:gd name="connsiteY0" fmla="*/ 239 h 3526399"/>
                <a:gd name="connsiteX1" fmla="*/ 314136 w 2143684"/>
                <a:gd name="connsiteY1" fmla="*/ 6525 h 3526399"/>
                <a:gd name="connsiteX2" fmla="*/ 317939 w 2143684"/>
                <a:gd name="connsiteY2" fmla="*/ 7401 h 3526399"/>
                <a:gd name="connsiteX3" fmla="*/ 318306 w 2143684"/>
                <a:gd name="connsiteY3" fmla="*/ 7308 h 3526399"/>
                <a:gd name="connsiteX4" fmla="*/ 387940 w 2143684"/>
                <a:gd name="connsiteY4" fmla="*/ 240 h 3526399"/>
                <a:gd name="connsiteX5" fmla="*/ 1106866 w 2143684"/>
                <a:gd name="connsiteY5" fmla="*/ 342586 h 3526399"/>
                <a:gd name="connsiteX6" fmla="*/ 1361332 w 2143684"/>
                <a:gd name="connsiteY6" fmla="*/ 745148 h 3526399"/>
                <a:gd name="connsiteX7" fmla="*/ 1409402 w 2143684"/>
                <a:gd name="connsiteY7" fmla="*/ 821892 h 3526399"/>
                <a:gd name="connsiteX8" fmla="*/ 1498119 w 2143684"/>
                <a:gd name="connsiteY8" fmla="*/ 831651 h 3526399"/>
                <a:gd name="connsiteX9" fmla="*/ 1781777 w 2143684"/>
                <a:gd name="connsiteY9" fmla="*/ 1687514 h 3526399"/>
                <a:gd name="connsiteX10" fmla="*/ 1622119 w 2143684"/>
                <a:gd name="connsiteY10" fmla="*/ 1687514 h 3526399"/>
                <a:gd name="connsiteX11" fmla="*/ 849396 w 2143684"/>
                <a:gd name="connsiteY11" fmla="*/ 777853 h 3526399"/>
                <a:gd name="connsiteX12" fmla="*/ 913643 w 2143684"/>
                <a:gd name="connsiteY12" fmla="*/ 784921 h 3526399"/>
                <a:gd name="connsiteX13" fmla="*/ 903917 w 2143684"/>
                <a:gd name="connsiteY13" fmla="*/ 767413 h 3526399"/>
                <a:gd name="connsiteX14" fmla="*/ 658659 w 2143684"/>
                <a:gd name="connsiteY14" fmla="*/ 327913 h 3526399"/>
                <a:gd name="connsiteX15" fmla="*/ 580103 w 2143684"/>
                <a:gd name="connsiteY15" fmla="*/ 266169 h 3526399"/>
                <a:gd name="connsiteX16" fmla="*/ 559645 w 2143684"/>
                <a:gd name="connsiteY16" fmla="*/ 255462 h 3526399"/>
                <a:gd name="connsiteX17" fmla="*/ 559786 w 2143684"/>
                <a:gd name="connsiteY17" fmla="*/ 263322 h 3526399"/>
                <a:gd name="connsiteX18" fmla="*/ 568893 w 2143684"/>
                <a:gd name="connsiteY18" fmla="*/ 288788 h 3526399"/>
                <a:gd name="connsiteX19" fmla="*/ 2143684 w 2143684"/>
                <a:gd name="connsiteY19" fmla="*/ 3345445 h 3526399"/>
                <a:gd name="connsiteX20" fmla="*/ 1649727 w 2143684"/>
                <a:gd name="connsiteY20" fmla="*/ 3526399 h 3526399"/>
                <a:gd name="connsiteX21" fmla="*/ 1490070 w 2143684"/>
                <a:gd name="connsiteY21" fmla="*/ 3526399 h 3526399"/>
                <a:gd name="connsiteX22" fmla="*/ 8202 w 2143684"/>
                <a:gd name="connsiteY22" fmla="*/ 161631 h 3526399"/>
                <a:gd name="connsiteX23" fmla="*/ 228282 w 2143684"/>
                <a:gd name="connsiteY23" fmla="*/ 239 h 3526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43684" h="3526399">
                  <a:moveTo>
                    <a:pt x="228282" y="239"/>
                  </a:moveTo>
                  <a:cubicBezTo>
                    <a:pt x="253958" y="-779"/>
                    <a:pt x="282920" y="1487"/>
                    <a:pt x="314136" y="6525"/>
                  </a:cubicBezTo>
                  <a:lnTo>
                    <a:pt x="317939" y="7401"/>
                  </a:lnTo>
                  <a:lnTo>
                    <a:pt x="318306" y="7308"/>
                  </a:lnTo>
                  <a:cubicBezTo>
                    <a:pt x="339110" y="3704"/>
                    <a:pt x="362264" y="1259"/>
                    <a:pt x="387940" y="240"/>
                  </a:cubicBezTo>
                  <a:cubicBezTo>
                    <a:pt x="593346" y="-7912"/>
                    <a:pt x="1009053" y="194235"/>
                    <a:pt x="1106866" y="342586"/>
                  </a:cubicBezTo>
                  <a:cubicBezTo>
                    <a:pt x="1180226" y="453848"/>
                    <a:pt x="1271925" y="601790"/>
                    <a:pt x="1361332" y="745148"/>
                  </a:cubicBezTo>
                  <a:lnTo>
                    <a:pt x="1409402" y="821892"/>
                  </a:lnTo>
                  <a:lnTo>
                    <a:pt x="1498119" y="831651"/>
                  </a:lnTo>
                  <a:lnTo>
                    <a:pt x="1781777" y="1687514"/>
                  </a:lnTo>
                  <a:lnTo>
                    <a:pt x="1622119" y="1687514"/>
                  </a:lnTo>
                  <a:lnTo>
                    <a:pt x="849396" y="777853"/>
                  </a:lnTo>
                  <a:lnTo>
                    <a:pt x="913643" y="784921"/>
                  </a:lnTo>
                  <a:lnTo>
                    <a:pt x="903917" y="767413"/>
                  </a:lnTo>
                  <a:cubicBezTo>
                    <a:pt x="808435" y="595014"/>
                    <a:pt x="678629" y="357869"/>
                    <a:pt x="658659" y="327913"/>
                  </a:cubicBezTo>
                  <a:cubicBezTo>
                    <a:pt x="647248" y="310796"/>
                    <a:pt x="614847" y="286750"/>
                    <a:pt x="580103" y="266169"/>
                  </a:cubicBezTo>
                  <a:lnTo>
                    <a:pt x="559645" y="255462"/>
                  </a:lnTo>
                  <a:lnTo>
                    <a:pt x="559786" y="263322"/>
                  </a:lnTo>
                  <a:cubicBezTo>
                    <a:pt x="561265" y="270576"/>
                    <a:pt x="564207" y="279007"/>
                    <a:pt x="568893" y="288788"/>
                  </a:cubicBezTo>
                  <a:cubicBezTo>
                    <a:pt x="606389" y="367039"/>
                    <a:pt x="1620384" y="2344492"/>
                    <a:pt x="2143684" y="3345445"/>
                  </a:cubicBezTo>
                  <a:lnTo>
                    <a:pt x="1649727" y="3526399"/>
                  </a:lnTo>
                  <a:lnTo>
                    <a:pt x="1490070" y="3526399"/>
                  </a:lnTo>
                  <a:lnTo>
                    <a:pt x="8202" y="161631"/>
                  </a:lnTo>
                  <a:cubicBezTo>
                    <a:pt x="-21141" y="107834"/>
                    <a:pt x="22874" y="8390"/>
                    <a:pt x="228282" y="239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1A1E24E8-E55F-C1EE-CCE6-8AA2043D69E8}"/>
                </a:ext>
              </a:extLst>
            </p:cNvPr>
            <p:cNvSpPr/>
            <p:nvPr/>
          </p:nvSpPr>
          <p:spPr bwMode="auto">
            <a:xfrm>
              <a:off x="3302751" y="4737698"/>
              <a:ext cx="967014" cy="1718766"/>
            </a:xfrm>
            <a:custGeom>
              <a:avLst/>
              <a:gdLst>
                <a:gd name="connsiteX0" fmla="*/ 296400 w 2576050"/>
                <a:gd name="connsiteY0" fmla="*/ 311 h 4578660"/>
                <a:gd name="connsiteX1" fmla="*/ 1229850 w 2576050"/>
                <a:gd name="connsiteY1" fmla="*/ 444811 h 4578660"/>
                <a:gd name="connsiteX2" fmla="*/ 1560248 w 2576050"/>
                <a:gd name="connsiteY2" fmla="*/ 967495 h 4578660"/>
                <a:gd name="connsiteX3" fmla="*/ 1622661 w 2576050"/>
                <a:gd name="connsiteY3" fmla="*/ 1067140 h 4578660"/>
                <a:gd name="connsiteX4" fmla="*/ 1737851 w 2576050"/>
                <a:gd name="connsiteY4" fmla="*/ 1079811 h 4578660"/>
                <a:gd name="connsiteX5" fmla="*/ 2106151 w 2576050"/>
                <a:gd name="connsiteY5" fmla="*/ 2191060 h 4578660"/>
                <a:gd name="connsiteX6" fmla="*/ 1102851 w 2576050"/>
                <a:gd name="connsiteY6" fmla="*/ 1009961 h 4578660"/>
                <a:gd name="connsiteX7" fmla="*/ 1186269 w 2576050"/>
                <a:gd name="connsiteY7" fmla="*/ 1019137 h 4578660"/>
                <a:gd name="connsiteX8" fmla="*/ 1173642 w 2576050"/>
                <a:gd name="connsiteY8" fmla="*/ 996405 h 4578660"/>
                <a:gd name="connsiteX9" fmla="*/ 855199 w 2576050"/>
                <a:gd name="connsiteY9" fmla="*/ 425760 h 4578660"/>
                <a:gd name="connsiteX10" fmla="*/ 632950 w 2576050"/>
                <a:gd name="connsiteY10" fmla="*/ 292411 h 4578660"/>
                <a:gd name="connsiteX11" fmla="*/ 531349 w 2576050"/>
                <a:gd name="connsiteY11" fmla="*/ 374961 h 4578660"/>
                <a:gd name="connsiteX12" fmla="*/ 2576050 w 2576050"/>
                <a:gd name="connsiteY12" fmla="*/ 4343710 h 4578660"/>
                <a:gd name="connsiteX13" fmla="*/ 1934699 w 2576050"/>
                <a:gd name="connsiteY13" fmla="*/ 4578660 h 4578660"/>
                <a:gd name="connsiteX14" fmla="*/ 10649 w 2576050"/>
                <a:gd name="connsiteY14" fmla="*/ 209861 h 4578660"/>
                <a:gd name="connsiteX15" fmla="*/ 296400 w 2576050"/>
                <a:gd name="connsiteY15" fmla="*/ 311 h 457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76050" h="4578660">
                  <a:moveTo>
                    <a:pt x="296400" y="311"/>
                  </a:moveTo>
                  <a:cubicBezTo>
                    <a:pt x="563099" y="-10273"/>
                    <a:pt x="1102850" y="252193"/>
                    <a:pt x="1229850" y="444811"/>
                  </a:cubicBezTo>
                  <a:cubicBezTo>
                    <a:pt x="1325100" y="589273"/>
                    <a:pt x="1444162" y="781360"/>
                    <a:pt x="1560248" y="967495"/>
                  </a:cubicBezTo>
                  <a:lnTo>
                    <a:pt x="1622661" y="1067140"/>
                  </a:lnTo>
                  <a:lnTo>
                    <a:pt x="1737851" y="1079811"/>
                  </a:lnTo>
                  <a:lnTo>
                    <a:pt x="2106151" y="2191060"/>
                  </a:lnTo>
                  <a:lnTo>
                    <a:pt x="1102851" y="1009961"/>
                  </a:lnTo>
                  <a:lnTo>
                    <a:pt x="1186269" y="1019137"/>
                  </a:lnTo>
                  <a:lnTo>
                    <a:pt x="1173642" y="996405"/>
                  </a:lnTo>
                  <a:cubicBezTo>
                    <a:pt x="1049668" y="772563"/>
                    <a:pt x="881128" y="464655"/>
                    <a:pt x="855199" y="425760"/>
                  </a:cubicBezTo>
                  <a:cubicBezTo>
                    <a:pt x="825567" y="381311"/>
                    <a:pt x="686925" y="300878"/>
                    <a:pt x="632950" y="292411"/>
                  </a:cubicBezTo>
                  <a:cubicBezTo>
                    <a:pt x="578975" y="283943"/>
                    <a:pt x="482667" y="273360"/>
                    <a:pt x="531349" y="374961"/>
                  </a:cubicBezTo>
                  <a:cubicBezTo>
                    <a:pt x="580033" y="476561"/>
                    <a:pt x="1896599" y="3044077"/>
                    <a:pt x="2576050" y="4343710"/>
                  </a:cubicBezTo>
                  <a:lnTo>
                    <a:pt x="1934699" y="4578660"/>
                  </a:lnTo>
                  <a:lnTo>
                    <a:pt x="10649" y="209861"/>
                  </a:lnTo>
                  <a:cubicBezTo>
                    <a:pt x="-27450" y="140011"/>
                    <a:pt x="29700" y="10893"/>
                    <a:pt x="296400" y="311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42ABC60A-D435-5ADB-892A-2F2435F1E8BD}"/>
              </a:ext>
            </a:extLst>
          </p:cNvPr>
          <p:cNvGrpSpPr/>
          <p:nvPr/>
        </p:nvGrpSpPr>
        <p:grpSpPr>
          <a:xfrm>
            <a:off x="5510097" y="4811000"/>
            <a:ext cx="717024" cy="1683243"/>
            <a:chOff x="5510097" y="4811000"/>
            <a:chExt cx="717024" cy="1683243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6AB1F51E-F046-C081-E8F5-0396C69B02CB}"/>
                </a:ext>
              </a:extLst>
            </p:cNvPr>
            <p:cNvSpPr/>
            <p:nvPr/>
          </p:nvSpPr>
          <p:spPr bwMode="auto">
            <a:xfrm>
              <a:off x="5510097" y="4811000"/>
              <a:ext cx="717024" cy="1679899"/>
            </a:xfrm>
            <a:custGeom>
              <a:avLst/>
              <a:gdLst>
                <a:gd name="connsiteX0" fmla="*/ 806959 w 1182084"/>
                <a:gd name="connsiteY0" fmla="*/ 0 h 2769474"/>
                <a:gd name="connsiteX1" fmla="*/ 966617 w 1182084"/>
                <a:gd name="connsiteY1" fmla="*/ 0 h 2769474"/>
                <a:gd name="connsiteX2" fmla="*/ 1181804 w 1182084"/>
                <a:gd name="connsiteY2" fmla="*/ 2684968 h 2769474"/>
                <a:gd name="connsiteX3" fmla="*/ 1081319 w 1182084"/>
                <a:gd name="connsiteY3" fmla="*/ 2768988 h 2769474"/>
                <a:gd name="connsiteX4" fmla="*/ 1065689 w 1182084"/>
                <a:gd name="connsiteY4" fmla="*/ 2768428 h 2769474"/>
                <a:gd name="connsiteX5" fmla="*/ 930758 w 1182084"/>
                <a:gd name="connsiteY5" fmla="*/ 2768428 h 2769474"/>
                <a:gd name="connsiteX6" fmla="*/ 926809 w 1182084"/>
                <a:gd name="connsiteY6" fmla="*/ 2766792 h 2769474"/>
                <a:gd name="connsiteX7" fmla="*/ 896329 w 1182084"/>
                <a:gd name="connsiteY7" fmla="*/ 2769474 h 2769474"/>
                <a:gd name="connsiteX8" fmla="*/ 689583 w 1182084"/>
                <a:gd name="connsiteY8" fmla="*/ 2724093 h 2769474"/>
                <a:gd name="connsiteX9" fmla="*/ 325229 w 1182084"/>
                <a:gd name="connsiteY9" fmla="*/ 2442881 h 2769474"/>
                <a:gd name="connsiteX10" fmla="*/ 180687 w 1182084"/>
                <a:gd name="connsiteY10" fmla="*/ 2131905 h 2769474"/>
                <a:gd name="connsiteX11" fmla="*/ 147480 w 1182084"/>
                <a:gd name="connsiteY11" fmla="*/ 2059351 h 2769474"/>
                <a:gd name="connsiteX12" fmla="*/ 0 w 1182084"/>
                <a:gd name="connsiteY12" fmla="*/ 2014949 h 2769474"/>
                <a:gd name="connsiteX13" fmla="*/ 53798 w 1182084"/>
                <a:gd name="connsiteY13" fmla="*/ 1697057 h 2769474"/>
                <a:gd name="connsiteX14" fmla="*/ 213456 w 1182084"/>
                <a:gd name="connsiteY14" fmla="*/ 1697057 h 2769474"/>
                <a:gd name="connsiteX15" fmla="*/ 614488 w 1182084"/>
                <a:gd name="connsiteY15" fmla="*/ 2151887 h 2769474"/>
                <a:gd name="connsiteX16" fmla="*/ 459317 w 1182084"/>
                <a:gd name="connsiteY16" fmla="*/ 2105169 h 2769474"/>
                <a:gd name="connsiteX17" fmla="*/ 462717 w 1182084"/>
                <a:gd name="connsiteY17" fmla="*/ 2113484 h 2769474"/>
                <a:gd name="connsiteX18" fmla="*/ 619380 w 1182084"/>
                <a:gd name="connsiteY18" fmla="*/ 2499123 h 2769474"/>
                <a:gd name="connsiteX19" fmla="*/ 839460 w 1182084"/>
                <a:gd name="connsiteY19" fmla="*/ 2660515 h 2769474"/>
                <a:gd name="connsiteX20" fmla="*/ 852176 w 1182084"/>
                <a:gd name="connsiteY20" fmla="*/ 2664908 h 2769474"/>
                <a:gd name="connsiteX21" fmla="*/ 860703 w 1182084"/>
                <a:gd name="connsiteY21" fmla="*/ 2645805 h 2769474"/>
                <a:gd name="connsiteX22" fmla="*/ 860755 w 1182084"/>
                <a:gd name="connsiteY22" fmla="*/ 2611608 h 2769474"/>
                <a:gd name="connsiteX23" fmla="*/ 396144 w 1182084"/>
                <a:gd name="connsiteY23" fmla="*/ 48907 h 2769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82084" h="2769474">
                  <a:moveTo>
                    <a:pt x="806959" y="0"/>
                  </a:moveTo>
                  <a:lnTo>
                    <a:pt x="966617" y="0"/>
                  </a:lnTo>
                  <a:cubicBezTo>
                    <a:pt x="1038345" y="894990"/>
                    <a:pt x="1172838" y="2564332"/>
                    <a:pt x="1181804" y="2684968"/>
                  </a:cubicBezTo>
                  <a:cubicBezTo>
                    <a:pt x="1186007" y="2741517"/>
                    <a:pt x="1142480" y="2765199"/>
                    <a:pt x="1081319" y="2768988"/>
                  </a:cubicBezTo>
                  <a:lnTo>
                    <a:pt x="1065689" y="2768428"/>
                  </a:lnTo>
                  <a:lnTo>
                    <a:pt x="930758" y="2768428"/>
                  </a:lnTo>
                  <a:lnTo>
                    <a:pt x="926809" y="2766792"/>
                  </a:lnTo>
                  <a:lnTo>
                    <a:pt x="896329" y="2769474"/>
                  </a:lnTo>
                  <a:cubicBezTo>
                    <a:pt x="831001" y="2768188"/>
                    <a:pt x="752054" y="2748737"/>
                    <a:pt x="689583" y="2724093"/>
                  </a:cubicBezTo>
                  <a:cubicBezTo>
                    <a:pt x="556313" y="2671519"/>
                    <a:pt x="384732" y="2561071"/>
                    <a:pt x="325229" y="2442881"/>
                  </a:cubicBezTo>
                  <a:cubicBezTo>
                    <a:pt x="280603" y="2354238"/>
                    <a:pt x="232765" y="2246797"/>
                    <a:pt x="180687" y="2131905"/>
                  </a:cubicBezTo>
                  <a:lnTo>
                    <a:pt x="147480" y="2059351"/>
                  </a:lnTo>
                  <a:lnTo>
                    <a:pt x="0" y="2014949"/>
                  </a:lnTo>
                  <a:lnTo>
                    <a:pt x="53798" y="1697057"/>
                  </a:lnTo>
                  <a:lnTo>
                    <a:pt x="213456" y="1697057"/>
                  </a:lnTo>
                  <a:lnTo>
                    <a:pt x="614488" y="2151887"/>
                  </a:lnTo>
                  <a:lnTo>
                    <a:pt x="459317" y="2105169"/>
                  </a:lnTo>
                  <a:lnTo>
                    <a:pt x="462717" y="2113484"/>
                  </a:lnTo>
                  <a:cubicBezTo>
                    <a:pt x="522739" y="2259660"/>
                    <a:pt x="602264" y="2449911"/>
                    <a:pt x="619380" y="2499123"/>
                  </a:cubicBezTo>
                  <a:cubicBezTo>
                    <a:pt x="638943" y="2555366"/>
                    <a:pt x="759578" y="2625466"/>
                    <a:pt x="839460" y="2660515"/>
                  </a:cubicBezTo>
                  <a:lnTo>
                    <a:pt x="852176" y="2664908"/>
                  </a:lnTo>
                  <a:lnTo>
                    <a:pt x="860703" y="2645805"/>
                  </a:lnTo>
                  <a:cubicBezTo>
                    <a:pt x="862564" y="2636278"/>
                    <a:pt x="862691" y="2624956"/>
                    <a:pt x="860755" y="2611608"/>
                  </a:cubicBezTo>
                  <a:cubicBezTo>
                    <a:pt x="845268" y="2504829"/>
                    <a:pt x="551013" y="903140"/>
                    <a:pt x="396144" y="48907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42054843-8C07-B5FC-8020-39521000C7B2}"/>
                </a:ext>
              </a:extLst>
            </p:cNvPr>
            <p:cNvSpPr/>
            <p:nvPr/>
          </p:nvSpPr>
          <p:spPr bwMode="auto">
            <a:xfrm>
              <a:off x="5510097" y="4814302"/>
              <a:ext cx="620180" cy="1679941"/>
            </a:xfrm>
            <a:custGeom>
              <a:avLst/>
              <a:gdLst>
                <a:gd name="connsiteX0" fmla="*/ 1047751 w 1327513"/>
                <a:gd name="connsiteY0" fmla="*/ 0 h 3595959"/>
                <a:gd name="connsiteX1" fmla="*/ 1327150 w 1327513"/>
                <a:gd name="connsiteY1" fmla="*/ 3486150 h 3595959"/>
                <a:gd name="connsiteX2" fmla="*/ 895351 w 1327513"/>
                <a:gd name="connsiteY2" fmla="*/ 3536950 h 3595959"/>
                <a:gd name="connsiteX3" fmla="*/ 422275 w 1327513"/>
                <a:gd name="connsiteY3" fmla="*/ 3171825 h 3595959"/>
                <a:gd name="connsiteX4" fmla="*/ 234603 w 1327513"/>
                <a:gd name="connsiteY4" fmla="*/ 2768055 h 3595959"/>
                <a:gd name="connsiteX5" fmla="*/ 191487 w 1327513"/>
                <a:gd name="connsiteY5" fmla="*/ 2673852 h 3595959"/>
                <a:gd name="connsiteX6" fmla="*/ 0 w 1327513"/>
                <a:gd name="connsiteY6" fmla="*/ 2616200 h 3595959"/>
                <a:gd name="connsiteX7" fmla="*/ 69850 w 1327513"/>
                <a:gd name="connsiteY7" fmla="*/ 2203450 h 3595959"/>
                <a:gd name="connsiteX8" fmla="*/ 590549 w 1327513"/>
                <a:gd name="connsiteY8" fmla="*/ 2794000 h 3595959"/>
                <a:gd name="connsiteX9" fmla="*/ 389075 w 1327513"/>
                <a:gd name="connsiteY9" fmla="*/ 2733341 h 3595959"/>
                <a:gd name="connsiteX10" fmla="*/ 393490 w 1327513"/>
                <a:gd name="connsiteY10" fmla="*/ 2744137 h 3595959"/>
                <a:gd name="connsiteX11" fmla="*/ 596900 w 1327513"/>
                <a:gd name="connsiteY11" fmla="*/ 3244850 h 3595959"/>
                <a:gd name="connsiteX12" fmla="*/ 882651 w 1327513"/>
                <a:gd name="connsiteY12" fmla="*/ 3454400 h 3595959"/>
                <a:gd name="connsiteX13" fmla="*/ 1117600 w 1327513"/>
                <a:gd name="connsiteY13" fmla="*/ 3390900 h 3595959"/>
                <a:gd name="connsiteX14" fmla="*/ 514351 w 1327513"/>
                <a:gd name="connsiteY14" fmla="*/ 63501 h 3595959"/>
                <a:gd name="connsiteX15" fmla="*/ 1047751 w 1327513"/>
                <a:gd name="connsiteY15" fmla="*/ 0 h 3595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327513" h="3595959">
                  <a:moveTo>
                    <a:pt x="1047751" y="0"/>
                  </a:moveTo>
                  <a:cubicBezTo>
                    <a:pt x="1140883" y="1162050"/>
                    <a:pt x="1315509" y="3329517"/>
                    <a:pt x="1327150" y="3486150"/>
                  </a:cubicBezTo>
                  <a:cubicBezTo>
                    <a:pt x="1338793" y="3642783"/>
                    <a:pt x="1068388" y="3605212"/>
                    <a:pt x="895351" y="3536950"/>
                  </a:cubicBezTo>
                  <a:cubicBezTo>
                    <a:pt x="722314" y="3468688"/>
                    <a:pt x="499534" y="3325283"/>
                    <a:pt x="422275" y="3171825"/>
                  </a:cubicBezTo>
                  <a:cubicBezTo>
                    <a:pt x="364333" y="3056732"/>
                    <a:pt x="302221" y="2917230"/>
                    <a:pt x="234603" y="2768055"/>
                  </a:cubicBezTo>
                  <a:lnTo>
                    <a:pt x="191487" y="2673852"/>
                  </a:lnTo>
                  <a:lnTo>
                    <a:pt x="0" y="2616200"/>
                  </a:lnTo>
                  <a:lnTo>
                    <a:pt x="69850" y="2203450"/>
                  </a:lnTo>
                  <a:lnTo>
                    <a:pt x="590549" y="2794000"/>
                  </a:lnTo>
                  <a:lnTo>
                    <a:pt x="389075" y="2733341"/>
                  </a:lnTo>
                  <a:lnTo>
                    <a:pt x="393490" y="2744137"/>
                  </a:lnTo>
                  <a:cubicBezTo>
                    <a:pt x="471422" y="2933932"/>
                    <a:pt x="574676" y="3180953"/>
                    <a:pt x="596900" y="3244850"/>
                  </a:cubicBezTo>
                  <a:cubicBezTo>
                    <a:pt x="622301" y="3317875"/>
                    <a:pt x="778933" y="3408892"/>
                    <a:pt x="882651" y="3454400"/>
                  </a:cubicBezTo>
                  <a:cubicBezTo>
                    <a:pt x="986368" y="3499908"/>
                    <a:pt x="1137708" y="3529542"/>
                    <a:pt x="1117600" y="3390900"/>
                  </a:cubicBezTo>
                  <a:cubicBezTo>
                    <a:pt x="1097492" y="3252258"/>
                    <a:pt x="715433" y="1172633"/>
                    <a:pt x="514351" y="63501"/>
                  </a:cubicBezTo>
                  <a:lnTo>
                    <a:pt x="1047751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726D6DE7-CE0F-1E69-912F-441053775437}"/>
              </a:ext>
            </a:extLst>
          </p:cNvPr>
          <p:cNvGrpSpPr/>
          <p:nvPr/>
        </p:nvGrpSpPr>
        <p:grpSpPr>
          <a:xfrm>
            <a:off x="7786957" y="4729638"/>
            <a:ext cx="717104" cy="1694363"/>
            <a:chOff x="7786957" y="4729638"/>
            <a:chExt cx="717104" cy="1694363"/>
          </a:xfrm>
        </p:grpSpPr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8D392A40-9A7D-5AA0-DC84-26572735D0AD}"/>
                </a:ext>
              </a:extLst>
            </p:cNvPr>
            <p:cNvSpPr/>
            <p:nvPr/>
          </p:nvSpPr>
          <p:spPr bwMode="auto">
            <a:xfrm>
              <a:off x="7786958" y="4729638"/>
              <a:ext cx="717103" cy="1691062"/>
            </a:xfrm>
            <a:custGeom>
              <a:avLst/>
              <a:gdLst>
                <a:gd name="connsiteX0" fmla="*/ 95780 w 1182213"/>
                <a:gd name="connsiteY0" fmla="*/ 511 h 2787876"/>
                <a:gd name="connsiteX1" fmla="*/ 118010 w 1182213"/>
                <a:gd name="connsiteY1" fmla="*/ 958 h 2787876"/>
                <a:gd name="connsiteX2" fmla="*/ 118174 w 1182213"/>
                <a:gd name="connsiteY2" fmla="*/ 890 h 2787876"/>
                <a:gd name="connsiteX3" fmla="*/ 253167 w 1182213"/>
                <a:gd name="connsiteY3" fmla="*/ 890 h 2787876"/>
                <a:gd name="connsiteX4" fmla="*/ 255436 w 1182213"/>
                <a:gd name="connsiteY4" fmla="*/ 511 h 2787876"/>
                <a:gd name="connsiteX5" fmla="*/ 482851 w 1182213"/>
                <a:gd name="connsiteY5" fmla="*/ 44221 h 2787876"/>
                <a:gd name="connsiteX6" fmla="*/ 839868 w 1182213"/>
                <a:gd name="connsiteY6" fmla="*/ 278972 h 2787876"/>
                <a:gd name="connsiteX7" fmla="*/ 1039274 w 1182213"/>
                <a:gd name="connsiteY7" fmla="*/ 698237 h 2787876"/>
                <a:gd name="connsiteX8" fmla="*/ 1039914 w 1182213"/>
                <a:gd name="connsiteY8" fmla="*/ 699601 h 2787876"/>
                <a:gd name="connsiteX9" fmla="*/ 1182213 w 1182213"/>
                <a:gd name="connsiteY9" fmla="*/ 738694 h 2787876"/>
                <a:gd name="connsiteX10" fmla="*/ 1143088 w 1182213"/>
                <a:gd name="connsiteY10" fmla="*/ 1061477 h 2787876"/>
                <a:gd name="connsiteX11" fmla="*/ 983431 w 1182213"/>
                <a:gd name="connsiteY11" fmla="*/ 1061477 h 2787876"/>
                <a:gd name="connsiteX12" fmla="*/ 577507 w 1182213"/>
                <a:gd name="connsiteY12" fmla="*/ 616428 h 2787876"/>
                <a:gd name="connsiteX13" fmla="*/ 717565 w 1182213"/>
                <a:gd name="connsiteY13" fmla="*/ 654906 h 2787876"/>
                <a:gd name="connsiteX14" fmla="*/ 714315 w 1182213"/>
                <a:gd name="connsiteY14" fmla="*/ 646610 h 2787876"/>
                <a:gd name="connsiteX15" fmla="*/ 557944 w 1182213"/>
                <a:gd name="connsiteY15" fmla="*/ 249630 h 2787876"/>
                <a:gd name="connsiteX16" fmla="*/ 411598 w 1182213"/>
                <a:gd name="connsiteY16" fmla="*/ 133800 h 2787876"/>
                <a:gd name="connsiteX17" fmla="*/ 332959 w 1182213"/>
                <a:gd name="connsiteY17" fmla="*/ 97354 h 2787876"/>
                <a:gd name="connsiteX18" fmla="*/ 328386 w 1182213"/>
                <a:gd name="connsiteY18" fmla="*/ 99690 h 2787876"/>
                <a:gd name="connsiteX19" fmla="*/ 319625 w 1182213"/>
                <a:gd name="connsiteY19" fmla="*/ 124917 h 2787876"/>
                <a:gd name="connsiteX20" fmla="*/ 795852 w 1182213"/>
                <a:gd name="connsiteY20" fmla="*/ 2714516 h 2787876"/>
                <a:gd name="connsiteX21" fmla="*/ 380148 w 1182213"/>
                <a:gd name="connsiteY21" fmla="*/ 2787876 h 2787876"/>
                <a:gd name="connsiteX22" fmla="*/ 220491 w 1182213"/>
                <a:gd name="connsiteY22" fmla="*/ 2787876 h 2787876"/>
                <a:gd name="connsiteX23" fmla="*/ 411 w 1182213"/>
                <a:gd name="connsiteY23" fmla="*/ 83347 h 2787876"/>
                <a:gd name="connsiteX24" fmla="*/ 95780 w 1182213"/>
                <a:gd name="connsiteY24" fmla="*/ 511 h 2787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82213" h="2787876">
                  <a:moveTo>
                    <a:pt x="95780" y="511"/>
                  </a:moveTo>
                  <a:lnTo>
                    <a:pt x="118010" y="958"/>
                  </a:lnTo>
                  <a:lnTo>
                    <a:pt x="118174" y="890"/>
                  </a:lnTo>
                  <a:lnTo>
                    <a:pt x="253167" y="890"/>
                  </a:lnTo>
                  <a:lnTo>
                    <a:pt x="255436" y="511"/>
                  </a:lnTo>
                  <a:cubicBezTo>
                    <a:pt x="316568" y="-3259"/>
                    <a:pt x="399710" y="14062"/>
                    <a:pt x="482851" y="44221"/>
                  </a:cubicBezTo>
                  <a:cubicBezTo>
                    <a:pt x="649133" y="104539"/>
                    <a:pt x="805226" y="224564"/>
                    <a:pt x="839868" y="278972"/>
                  </a:cubicBezTo>
                  <a:cubicBezTo>
                    <a:pt x="870179" y="326581"/>
                    <a:pt x="964770" y="538005"/>
                    <a:pt x="1039274" y="698237"/>
                  </a:cubicBezTo>
                  <a:lnTo>
                    <a:pt x="1039914" y="699601"/>
                  </a:lnTo>
                  <a:lnTo>
                    <a:pt x="1182213" y="738694"/>
                  </a:lnTo>
                  <a:lnTo>
                    <a:pt x="1143088" y="1061477"/>
                  </a:lnTo>
                  <a:lnTo>
                    <a:pt x="983431" y="1061477"/>
                  </a:lnTo>
                  <a:lnTo>
                    <a:pt x="577507" y="616428"/>
                  </a:lnTo>
                  <a:lnTo>
                    <a:pt x="717565" y="654906"/>
                  </a:lnTo>
                  <a:lnTo>
                    <a:pt x="714315" y="646610"/>
                  </a:lnTo>
                  <a:cubicBezTo>
                    <a:pt x="653025" y="489671"/>
                    <a:pt x="568820" y="271204"/>
                    <a:pt x="557944" y="249630"/>
                  </a:cubicBezTo>
                  <a:cubicBezTo>
                    <a:pt x="548622" y="231137"/>
                    <a:pt x="487718" y="176536"/>
                    <a:pt x="411598" y="133800"/>
                  </a:cubicBezTo>
                  <a:lnTo>
                    <a:pt x="332959" y="97354"/>
                  </a:lnTo>
                  <a:lnTo>
                    <a:pt x="328386" y="99690"/>
                  </a:lnTo>
                  <a:cubicBezTo>
                    <a:pt x="321142" y="107099"/>
                    <a:pt x="318046" y="115849"/>
                    <a:pt x="319625" y="124917"/>
                  </a:cubicBezTo>
                  <a:cubicBezTo>
                    <a:pt x="325943" y="161189"/>
                    <a:pt x="637109" y="1851316"/>
                    <a:pt x="795852" y="2714516"/>
                  </a:cubicBezTo>
                  <a:lnTo>
                    <a:pt x="380148" y="2787876"/>
                  </a:lnTo>
                  <a:lnTo>
                    <a:pt x="220491" y="2787876"/>
                  </a:lnTo>
                  <a:cubicBezTo>
                    <a:pt x="147131" y="1886366"/>
                    <a:pt x="10193" y="191757"/>
                    <a:pt x="411" y="83347"/>
                  </a:cubicBezTo>
                  <a:cubicBezTo>
                    <a:pt x="-4478" y="29143"/>
                    <a:pt x="34647" y="4282"/>
                    <a:pt x="95780" y="511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395D4A02-D525-0E96-8FA7-C9067137A5D7}"/>
                </a:ext>
              </a:extLst>
            </p:cNvPr>
            <p:cNvSpPr/>
            <p:nvPr/>
          </p:nvSpPr>
          <p:spPr bwMode="auto">
            <a:xfrm>
              <a:off x="7786957" y="4732938"/>
              <a:ext cx="620261" cy="1691063"/>
            </a:xfrm>
            <a:custGeom>
              <a:avLst/>
              <a:gdLst>
                <a:gd name="connsiteX0" fmla="*/ 124361 w 1327685"/>
                <a:gd name="connsiteY0" fmla="*/ 665 h 3619768"/>
                <a:gd name="connsiteX1" fmla="*/ 419636 w 1327685"/>
                <a:gd name="connsiteY1" fmla="*/ 57418 h 3619768"/>
                <a:gd name="connsiteX2" fmla="*/ 883185 w 1327685"/>
                <a:gd name="connsiteY2" fmla="*/ 362218 h 3619768"/>
                <a:gd name="connsiteX3" fmla="*/ 1142093 w 1327685"/>
                <a:gd name="connsiteY3" fmla="*/ 906590 h 3619768"/>
                <a:gd name="connsiteX4" fmla="*/ 1142924 w 1327685"/>
                <a:gd name="connsiteY4" fmla="*/ 908361 h 3619768"/>
                <a:gd name="connsiteX5" fmla="*/ 1327685 w 1327685"/>
                <a:gd name="connsiteY5" fmla="*/ 959119 h 3619768"/>
                <a:gd name="connsiteX6" fmla="*/ 1276885 w 1327685"/>
                <a:gd name="connsiteY6" fmla="*/ 1378219 h 3619768"/>
                <a:gd name="connsiteX7" fmla="*/ 749835 w 1327685"/>
                <a:gd name="connsiteY7" fmla="*/ 800370 h 3619768"/>
                <a:gd name="connsiteX8" fmla="*/ 931686 w 1327685"/>
                <a:gd name="connsiteY8" fmla="*/ 850329 h 3619768"/>
                <a:gd name="connsiteX9" fmla="*/ 927466 w 1327685"/>
                <a:gd name="connsiteY9" fmla="*/ 839558 h 3619768"/>
                <a:gd name="connsiteX10" fmla="*/ 724435 w 1327685"/>
                <a:gd name="connsiteY10" fmla="*/ 324119 h 3619768"/>
                <a:gd name="connsiteX11" fmla="*/ 430748 w 1327685"/>
                <a:gd name="connsiteY11" fmla="*/ 125680 h 3619768"/>
                <a:gd name="connsiteX12" fmla="*/ 207703 w 1327685"/>
                <a:gd name="connsiteY12" fmla="*/ 162193 h 3619768"/>
                <a:gd name="connsiteX13" fmla="*/ 826035 w 1327685"/>
                <a:gd name="connsiteY13" fmla="*/ 3524518 h 3619768"/>
                <a:gd name="connsiteX14" fmla="*/ 286286 w 1327685"/>
                <a:gd name="connsiteY14" fmla="*/ 3619768 h 3619768"/>
                <a:gd name="connsiteX15" fmla="*/ 535 w 1327685"/>
                <a:gd name="connsiteY15" fmla="*/ 108219 h 3619768"/>
                <a:gd name="connsiteX16" fmla="*/ 124361 w 1327685"/>
                <a:gd name="connsiteY16" fmla="*/ 665 h 3619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27685" h="3619768">
                  <a:moveTo>
                    <a:pt x="124361" y="665"/>
                  </a:moveTo>
                  <a:cubicBezTo>
                    <a:pt x="203735" y="-4230"/>
                    <a:pt x="311686" y="18260"/>
                    <a:pt x="419636" y="57418"/>
                  </a:cubicBezTo>
                  <a:cubicBezTo>
                    <a:pt x="635536" y="135735"/>
                    <a:pt x="838206" y="291574"/>
                    <a:pt x="883185" y="362218"/>
                  </a:cubicBezTo>
                  <a:cubicBezTo>
                    <a:pt x="922541" y="424033"/>
                    <a:pt x="1045358" y="698546"/>
                    <a:pt x="1142093" y="906590"/>
                  </a:cubicBezTo>
                  <a:lnTo>
                    <a:pt x="1142924" y="908361"/>
                  </a:lnTo>
                  <a:lnTo>
                    <a:pt x="1327685" y="959119"/>
                  </a:lnTo>
                  <a:lnTo>
                    <a:pt x="1276885" y="1378219"/>
                  </a:lnTo>
                  <a:lnTo>
                    <a:pt x="749835" y="800370"/>
                  </a:lnTo>
                  <a:lnTo>
                    <a:pt x="931686" y="850329"/>
                  </a:lnTo>
                  <a:lnTo>
                    <a:pt x="927466" y="839558"/>
                  </a:lnTo>
                  <a:cubicBezTo>
                    <a:pt x="847887" y="635789"/>
                    <a:pt x="738556" y="352131"/>
                    <a:pt x="724435" y="324119"/>
                  </a:cubicBezTo>
                  <a:cubicBezTo>
                    <a:pt x="708296" y="292105"/>
                    <a:pt x="573093" y="176744"/>
                    <a:pt x="430748" y="125680"/>
                  </a:cubicBezTo>
                  <a:cubicBezTo>
                    <a:pt x="288403" y="74616"/>
                    <a:pt x="199503" y="115097"/>
                    <a:pt x="207703" y="162193"/>
                  </a:cubicBezTo>
                  <a:cubicBezTo>
                    <a:pt x="215905" y="209289"/>
                    <a:pt x="619924" y="2403743"/>
                    <a:pt x="826035" y="3524518"/>
                  </a:cubicBezTo>
                  <a:lnTo>
                    <a:pt x="286286" y="3619768"/>
                  </a:lnTo>
                  <a:cubicBezTo>
                    <a:pt x="191036" y="2449251"/>
                    <a:pt x="13236" y="248977"/>
                    <a:pt x="535" y="108219"/>
                  </a:cubicBezTo>
                  <a:cubicBezTo>
                    <a:pt x="-5814" y="37840"/>
                    <a:pt x="44986" y="5560"/>
                    <a:pt x="124361" y="665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B0CD664F-C393-D957-6170-2A97616A0775}"/>
              </a:ext>
            </a:extLst>
          </p:cNvPr>
          <p:cNvGrpSpPr/>
          <p:nvPr/>
        </p:nvGrpSpPr>
        <p:grpSpPr>
          <a:xfrm>
            <a:off x="5483448" y="2772168"/>
            <a:ext cx="1093226" cy="1731908"/>
            <a:chOff x="5483448" y="2772168"/>
            <a:chExt cx="1093226" cy="1731908"/>
          </a:xfrm>
        </p:grpSpPr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7B3DCEB5-E619-B452-8D0D-38670506218E}"/>
                </a:ext>
              </a:extLst>
            </p:cNvPr>
            <p:cNvSpPr/>
            <p:nvPr/>
          </p:nvSpPr>
          <p:spPr bwMode="auto">
            <a:xfrm>
              <a:off x="5483448" y="2772168"/>
              <a:ext cx="1093226" cy="1729781"/>
            </a:xfrm>
            <a:custGeom>
              <a:avLst/>
              <a:gdLst>
                <a:gd name="connsiteX0" fmla="*/ 414761 w 2798130"/>
                <a:gd name="connsiteY0" fmla="*/ 371 h 4427402"/>
                <a:gd name="connsiteX1" fmla="*/ 522907 w 2798130"/>
                <a:gd name="connsiteY1" fmla="*/ 5714 h 4427402"/>
                <a:gd name="connsiteX2" fmla="*/ 574418 w 2798130"/>
                <a:gd name="connsiteY2" fmla="*/ 372 h 4427402"/>
                <a:gd name="connsiteX3" fmla="*/ 713244 w 2798130"/>
                <a:gd name="connsiteY3" fmla="*/ 7231 h 4427402"/>
                <a:gd name="connsiteX4" fmla="*/ 1882599 w 2798130"/>
                <a:gd name="connsiteY4" fmla="*/ 589218 h 4427402"/>
                <a:gd name="connsiteX5" fmla="*/ 2456225 w 2798130"/>
                <a:gd name="connsiteY5" fmla="*/ 1407906 h 4427402"/>
                <a:gd name="connsiteX6" fmla="*/ 2520338 w 2798130"/>
                <a:gd name="connsiteY6" fmla="*/ 1500092 h 4427402"/>
                <a:gd name="connsiteX7" fmla="*/ 2645542 w 2798130"/>
                <a:gd name="connsiteY7" fmla="*/ 1505239 h 4427402"/>
                <a:gd name="connsiteX8" fmla="*/ 2798130 w 2798130"/>
                <a:gd name="connsiteY8" fmla="*/ 2349855 h 4427402"/>
                <a:gd name="connsiteX9" fmla="*/ 2609021 w 2798130"/>
                <a:gd name="connsiteY9" fmla="*/ 2186829 h 4427402"/>
                <a:gd name="connsiteX10" fmla="*/ 2638473 w 2798130"/>
                <a:gd name="connsiteY10" fmla="*/ 2349854 h 4427402"/>
                <a:gd name="connsiteX11" fmla="*/ 1617305 w 2798130"/>
                <a:gd name="connsiteY11" fmla="*/ 1469537 h 4427402"/>
                <a:gd name="connsiteX12" fmla="*/ 1784955 w 2798130"/>
                <a:gd name="connsiteY12" fmla="*/ 1476428 h 4427402"/>
                <a:gd name="connsiteX13" fmla="*/ 1776962 w 2798130"/>
                <a:gd name="connsiteY13" fmla="*/ 1469537 h 4427402"/>
                <a:gd name="connsiteX14" fmla="*/ 1782431 w 2798130"/>
                <a:gd name="connsiteY14" fmla="*/ 1469762 h 4427402"/>
                <a:gd name="connsiteX15" fmla="*/ 1271046 w 2798130"/>
                <a:gd name="connsiteY15" fmla="*/ 600956 h 4427402"/>
                <a:gd name="connsiteX16" fmla="*/ 1007845 w 2798130"/>
                <a:gd name="connsiteY16" fmla="*/ 433351 h 4427402"/>
                <a:gd name="connsiteX17" fmla="*/ 976982 w 2798130"/>
                <a:gd name="connsiteY17" fmla="*/ 423393 h 4427402"/>
                <a:gd name="connsiteX18" fmla="*/ 948729 w 2798130"/>
                <a:gd name="connsiteY18" fmla="*/ 443783 h 4427402"/>
                <a:gd name="connsiteX19" fmla="*/ 943594 w 2798130"/>
                <a:gd name="connsiteY19" fmla="*/ 512924 h 4427402"/>
                <a:gd name="connsiteX20" fmla="*/ 2604460 w 2798130"/>
                <a:gd name="connsiteY20" fmla="*/ 3946162 h 4427402"/>
                <a:gd name="connsiteX21" fmla="*/ 1489391 w 2798130"/>
                <a:gd name="connsiteY21" fmla="*/ 4427402 h 4427402"/>
                <a:gd name="connsiteX22" fmla="*/ 1469704 w 2798130"/>
                <a:gd name="connsiteY22" fmla="*/ 4366994 h 4427402"/>
                <a:gd name="connsiteX23" fmla="*/ 1329734 w 2798130"/>
                <a:gd name="connsiteY23" fmla="*/ 4427402 h 4427402"/>
                <a:gd name="connsiteX24" fmla="*/ 13170 w 2798130"/>
                <a:gd name="connsiteY24" fmla="*/ 387723 h 4427402"/>
                <a:gd name="connsiteX25" fmla="*/ 414761 w 2798130"/>
                <a:gd name="connsiteY25" fmla="*/ 371 h 4427402"/>
                <a:gd name="connsiteX0" fmla="*/ 414761 w 2798130"/>
                <a:gd name="connsiteY0" fmla="*/ 371 h 4427402"/>
                <a:gd name="connsiteX1" fmla="*/ 522907 w 2798130"/>
                <a:gd name="connsiteY1" fmla="*/ 5714 h 4427402"/>
                <a:gd name="connsiteX2" fmla="*/ 574418 w 2798130"/>
                <a:gd name="connsiteY2" fmla="*/ 372 h 4427402"/>
                <a:gd name="connsiteX3" fmla="*/ 713244 w 2798130"/>
                <a:gd name="connsiteY3" fmla="*/ 7231 h 4427402"/>
                <a:gd name="connsiteX4" fmla="*/ 1882599 w 2798130"/>
                <a:gd name="connsiteY4" fmla="*/ 589218 h 4427402"/>
                <a:gd name="connsiteX5" fmla="*/ 2456225 w 2798130"/>
                <a:gd name="connsiteY5" fmla="*/ 1407906 h 4427402"/>
                <a:gd name="connsiteX6" fmla="*/ 2520338 w 2798130"/>
                <a:gd name="connsiteY6" fmla="*/ 1500092 h 4427402"/>
                <a:gd name="connsiteX7" fmla="*/ 2645542 w 2798130"/>
                <a:gd name="connsiteY7" fmla="*/ 1505239 h 4427402"/>
                <a:gd name="connsiteX8" fmla="*/ 2798130 w 2798130"/>
                <a:gd name="connsiteY8" fmla="*/ 2349855 h 4427402"/>
                <a:gd name="connsiteX9" fmla="*/ 2609021 w 2798130"/>
                <a:gd name="connsiteY9" fmla="*/ 2186829 h 4427402"/>
                <a:gd name="connsiteX10" fmla="*/ 2638473 w 2798130"/>
                <a:gd name="connsiteY10" fmla="*/ 2349854 h 4427402"/>
                <a:gd name="connsiteX11" fmla="*/ 1617305 w 2798130"/>
                <a:gd name="connsiteY11" fmla="*/ 1469537 h 4427402"/>
                <a:gd name="connsiteX12" fmla="*/ 1784955 w 2798130"/>
                <a:gd name="connsiteY12" fmla="*/ 1476428 h 4427402"/>
                <a:gd name="connsiteX13" fmla="*/ 1776962 w 2798130"/>
                <a:gd name="connsiteY13" fmla="*/ 1469537 h 4427402"/>
                <a:gd name="connsiteX14" fmla="*/ 1782431 w 2798130"/>
                <a:gd name="connsiteY14" fmla="*/ 1469762 h 4427402"/>
                <a:gd name="connsiteX15" fmla="*/ 1271046 w 2798130"/>
                <a:gd name="connsiteY15" fmla="*/ 600956 h 4427402"/>
                <a:gd name="connsiteX16" fmla="*/ 1007845 w 2798130"/>
                <a:gd name="connsiteY16" fmla="*/ 433351 h 4427402"/>
                <a:gd name="connsiteX17" fmla="*/ 976982 w 2798130"/>
                <a:gd name="connsiteY17" fmla="*/ 423393 h 4427402"/>
                <a:gd name="connsiteX18" fmla="*/ 948729 w 2798130"/>
                <a:gd name="connsiteY18" fmla="*/ 443783 h 4427402"/>
                <a:gd name="connsiteX19" fmla="*/ 943594 w 2798130"/>
                <a:gd name="connsiteY19" fmla="*/ 512924 h 4427402"/>
                <a:gd name="connsiteX20" fmla="*/ 2604460 w 2798130"/>
                <a:gd name="connsiteY20" fmla="*/ 3946162 h 4427402"/>
                <a:gd name="connsiteX21" fmla="*/ 1489391 w 2798130"/>
                <a:gd name="connsiteY21" fmla="*/ 4427402 h 4427402"/>
                <a:gd name="connsiteX22" fmla="*/ 1329734 w 2798130"/>
                <a:gd name="connsiteY22" fmla="*/ 4427402 h 4427402"/>
                <a:gd name="connsiteX23" fmla="*/ 13170 w 2798130"/>
                <a:gd name="connsiteY23" fmla="*/ 387723 h 4427402"/>
                <a:gd name="connsiteX24" fmla="*/ 414761 w 2798130"/>
                <a:gd name="connsiteY24" fmla="*/ 371 h 4427402"/>
                <a:gd name="connsiteX0" fmla="*/ 414761 w 2798130"/>
                <a:gd name="connsiteY0" fmla="*/ 371 h 4427402"/>
                <a:gd name="connsiteX1" fmla="*/ 522907 w 2798130"/>
                <a:gd name="connsiteY1" fmla="*/ 5714 h 4427402"/>
                <a:gd name="connsiteX2" fmla="*/ 574418 w 2798130"/>
                <a:gd name="connsiteY2" fmla="*/ 372 h 4427402"/>
                <a:gd name="connsiteX3" fmla="*/ 713244 w 2798130"/>
                <a:gd name="connsiteY3" fmla="*/ 7231 h 4427402"/>
                <a:gd name="connsiteX4" fmla="*/ 1882599 w 2798130"/>
                <a:gd name="connsiteY4" fmla="*/ 589218 h 4427402"/>
                <a:gd name="connsiteX5" fmla="*/ 2456225 w 2798130"/>
                <a:gd name="connsiteY5" fmla="*/ 1407906 h 4427402"/>
                <a:gd name="connsiteX6" fmla="*/ 2520338 w 2798130"/>
                <a:gd name="connsiteY6" fmla="*/ 1500092 h 4427402"/>
                <a:gd name="connsiteX7" fmla="*/ 2645542 w 2798130"/>
                <a:gd name="connsiteY7" fmla="*/ 1505239 h 4427402"/>
                <a:gd name="connsiteX8" fmla="*/ 2798130 w 2798130"/>
                <a:gd name="connsiteY8" fmla="*/ 2349855 h 4427402"/>
                <a:gd name="connsiteX9" fmla="*/ 2638473 w 2798130"/>
                <a:gd name="connsiteY9" fmla="*/ 2349854 h 4427402"/>
                <a:gd name="connsiteX10" fmla="*/ 1617305 w 2798130"/>
                <a:gd name="connsiteY10" fmla="*/ 1469537 h 4427402"/>
                <a:gd name="connsiteX11" fmla="*/ 1784955 w 2798130"/>
                <a:gd name="connsiteY11" fmla="*/ 1476428 h 4427402"/>
                <a:gd name="connsiteX12" fmla="*/ 1776962 w 2798130"/>
                <a:gd name="connsiteY12" fmla="*/ 1469537 h 4427402"/>
                <a:gd name="connsiteX13" fmla="*/ 1782431 w 2798130"/>
                <a:gd name="connsiteY13" fmla="*/ 1469762 h 4427402"/>
                <a:gd name="connsiteX14" fmla="*/ 1271046 w 2798130"/>
                <a:gd name="connsiteY14" fmla="*/ 600956 h 4427402"/>
                <a:gd name="connsiteX15" fmla="*/ 1007845 w 2798130"/>
                <a:gd name="connsiteY15" fmla="*/ 433351 h 4427402"/>
                <a:gd name="connsiteX16" fmla="*/ 976982 w 2798130"/>
                <a:gd name="connsiteY16" fmla="*/ 423393 h 4427402"/>
                <a:gd name="connsiteX17" fmla="*/ 948729 w 2798130"/>
                <a:gd name="connsiteY17" fmla="*/ 443783 h 4427402"/>
                <a:gd name="connsiteX18" fmla="*/ 943594 w 2798130"/>
                <a:gd name="connsiteY18" fmla="*/ 512924 h 4427402"/>
                <a:gd name="connsiteX19" fmla="*/ 2604460 w 2798130"/>
                <a:gd name="connsiteY19" fmla="*/ 3946162 h 4427402"/>
                <a:gd name="connsiteX20" fmla="*/ 1489391 w 2798130"/>
                <a:gd name="connsiteY20" fmla="*/ 4427402 h 4427402"/>
                <a:gd name="connsiteX21" fmla="*/ 1329734 w 2798130"/>
                <a:gd name="connsiteY21" fmla="*/ 4427402 h 4427402"/>
                <a:gd name="connsiteX22" fmla="*/ 13170 w 2798130"/>
                <a:gd name="connsiteY22" fmla="*/ 387723 h 4427402"/>
                <a:gd name="connsiteX23" fmla="*/ 414761 w 2798130"/>
                <a:gd name="connsiteY23" fmla="*/ 371 h 4427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798130" h="4427402">
                  <a:moveTo>
                    <a:pt x="414761" y="371"/>
                  </a:moveTo>
                  <a:lnTo>
                    <a:pt x="522907" y="5714"/>
                  </a:lnTo>
                  <a:lnTo>
                    <a:pt x="574418" y="372"/>
                  </a:lnTo>
                  <a:cubicBezTo>
                    <a:pt x="617824" y="-943"/>
                    <a:pt x="664175" y="1200"/>
                    <a:pt x="713244" y="7231"/>
                  </a:cubicBezTo>
                  <a:cubicBezTo>
                    <a:pt x="1105800" y="55485"/>
                    <a:pt x="1700423" y="347946"/>
                    <a:pt x="1882599" y="589218"/>
                  </a:cubicBezTo>
                  <a:cubicBezTo>
                    <a:pt x="2042004" y="800332"/>
                    <a:pt x="2257949" y="1121281"/>
                    <a:pt x="2456225" y="1407906"/>
                  </a:cubicBezTo>
                  <a:lnTo>
                    <a:pt x="2520338" y="1500092"/>
                  </a:lnTo>
                  <a:lnTo>
                    <a:pt x="2645542" y="1505239"/>
                  </a:lnTo>
                  <a:lnTo>
                    <a:pt x="2798130" y="2349855"/>
                  </a:lnTo>
                  <a:lnTo>
                    <a:pt x="2638473" y="2349854"/>
                  </a:lnTo>
                  <a:lnTo>
                    <a:pt x="1617305" y="1469537"/>
                  </a:lnTo>
                  <a:lnTo>
                    <a:pt x="1784955" y="1476428"/>
                  </a:lnTo>
                  <a:lnTo>
                    <a:pt x="1776962" y="1469537"/>
                  </a:lnTo>
                  <a:lnTo>
                    <a:pt x="1782431" y="1469762"/>
                  </a:lnTo>
                  <a:lnTo>
                    <a:pt x="1271046" y="600956"/>
                  </a:lnTo>
                  <a:cubicBezTo>
                    <a:pt x="1248305" y="565376"/>
                    <a:pt x="1122401" y="477528"/>
                    <a:pt x="1007845" y="433351"/>
                  </a:cubicBezTo>
                  <a:lnTo>
                    <a:pt x="976982" y="423393"/>
                  </a:lnTo>
                  <a:lnTo>
                    <a:pt x="948729" y="443783"/>
                  </a:lnTo>
                  <a:cubicBezTo>
                    <a:pt x="932957" y="466219"/>
                    <a:pt x="935036" y="494095"/>
                    <a:pt x="943594" y="512924"/>
                  </a:cubicBezTo>
                  <a:cubicBezTo>
                    <a:pt x="960711" y="550582"/>
                    <a:pt x="2050838" y="2801749"/>
                    <a:pt x="2604460" y="3946162"/>
                  </a:cubicBezTo>
                  <a:lnTo>
                    <a:pt x="1489391" y="4427402"/>
                  </a:lnTo>
                  <a:lnTo>
                    <a:pt x="1329734" y="4427402"/>
                  </a:lnTo>
                  <a:lnTo>
                    <a:pt x="13170" y="387723"/>
                  </a:lnTo>
                  <a:cubicBezTo>
                    <a:pt x="-48666" y="188164"/>
                    <a:pt x="110917" y="9574"/>
                    <a:pt x="414761" y="371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A0413929-7DC8-3996-EC26-E85CB70C9A8E}"/>
                </a:ext>
              </a:extLst>
            </p:cNvPr>
            <p:cNvSpPr/>
            <p:nvPr/>
          </p:nvSpPr>
          <p:spPr bwMode="auto">
            <a:xfrm>
              <a:off x="5483448" y="2774294"/>
              <a:ext cx="1030849" cy="1729782"/>
            </a:xfrm>
            <a:custGeom>
              <a:avLst/>
              <a:gdLst>
                <a:gd name="connsiteX0" fmla="*/ 538524 w 3425781"/>
                <a:gd name="connsiteY0" fmla="*/ 484 h 5748520"/>
                <a:gd name="connsiteX1" fmla="*/ 718775 w 3425781"/>
                <a:gd name="connsiteY1" fmla="*/ 9390 h 5748520"/>
                <a:gd name="connsiteX2" fmla="*/ 2237060 w 3425781"/>
                <a:gd name="connsiteY2" fmla="*/ 765040 h 5748520"/>
                <a:gd name="connsiteX3" fmla="*/ 2981853 w 3425781"/>
                <a:gd name="connsiteY3" fmla="*/ 1828020 h 5748520"/>
                <a:gd name="connsiteX4" fmla="*/ 3065097 w 3425781"/>
                <a:gd name="connsiteY4" fmla="*/ 1947714 h 5748520"/>
                <a:gd name="connsiteX5" fmla="*/ 3227661 w 3425781"/>
                <a:gd name="connsiteY5" fmla="*/ 1954396 h 5748520"/>
                <a:gd name="connsiteX6" fmla="*/ 3425781 w 3425781"/>
                <a:gd name="connsiteY6" fmla="*/ 3051041 h 5748520"/>
                <a:gd name="connsiteX7" fmla="*/ 2099901 w 3425781"/>
                <a:gd name="connsiteY7" fmla="*/ 1908041 h 5748520"/>
                <a:gd name="connsiteX8" fmla="*/ 2319440 w 3425781"/>
                <a:gd name="connsiteY8" fmla="*/ 1917065 h 5748520"/>
                <a:gd name="connsiteX9" fmla="*/ 1650320 w 3425781"/>
                <a:gd name="connsiteY9" fmla="*/ 780280 h 5748520"/>
                <a:gd name="connsiteX10" fmla="*/ 1170260 w 3425781"/>
                <a:gd name="connsiteY10" fmla="*/ 528820 h 5748520"/>
                <a:gd name="connsiteX11" fmla="*/ 1017860 w 3425781"/>
                <a:gd name="connsiteY11" fmla="*/ 665980 h 5748520"/>
                <a:gd name="connsiteX12" fmla="*/ 3174320 w 3425781"/>
                <a:gd name="connsiteY12" fmla="*/ 5123680 h 5748520"/>
                <a:gd name="connsiteX13" fmla="*/ 1726520 w 3425781"/>
                <a:gd name="connsiteY13" fmla="*/ 5748520 h 5748520"/>
                <a:gd name="connsiteX14" fmla="*/ 17100 w 3425781"/>
                <a:gd name="connsiteY14" fmla="*/ 503420 h 5748520"/>
                <a:gd name="connsiteX15" fmla="*/ 538524 w 3425781"/>
                <a:gd name="connsiteY15" fmla="*/ 484 h 5748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25781" h="5748520">
                  <a:moveTo>
                    <a:pt x="538524" y="484"/>
                  </a:moveTo>
                  <a:cubicBezTo>
                    <a:pt x="594882" y="-1223"/>
                    <a:pt x="655063" y="1559"/>
                    <a:pt x="718775" y="9390"/>
                  </a:cubicBezTo>
                  <a:cubicBezTo>
                    <a:pt x="1228468" y="72043"/>
                    <a:pt x="2000523" y="451773"/>
                    <a:pt x="2237060" y="765040"/>
                  </a:cubicBezTo>
                  <a:cubicBezTo>
                    <a:pt x="2444030" y="1039149"/>
                    <a:pt x="2724412" y="1455867"/>
                    <a:pt x="2981853" y="1828020"/>
                  </a:cubicBezTo>
                  <a:lnTo>
                    <a:pt x="3065097" y="1947714"/>
                  </a:lnTo>
                  <a:lnTo>
                    <a:pt x="3227661" y="1954396"/>
                  </a:lnTo>
                  <a:lnTo>
                    <a:pt x="3425781" y="3051041"/>
                  </a:lnTo>
                  <a:lnTo>
                    <a:pt x="2099901" y="1908041"/>
                  </a:lnTo>
                  <a:lnTo>
                    <a:pt x="2319440" y="1917065"/>
                  </a:lnTo>
                  <a:lnTo>
                    <a:pt x="1650320" y="780280"/>
                  </a:lnTo>
                  <a:cubicBezTo>
                    <a:pt x="1610950" y="718685"/>
                    <a:pt x="1333455" y="536440"/>
                    <a:pt x="1170260" y="528820"/>
                  </a:cubicBezTo>
                  <a:cubicBezTo>
                    <a:pt x="1007065" y="521200"/>
                    <a:pt x="995635" y="617085"/>
                    <a:pt x="1017860" y="665980"/>
                  </a:cubicBezTo>
                  <a:cubicBezTo>
                    <a:pt x="1040085" y="714875"/>
                    <a:pt x="2455500" y="3637780"/>
                    <a:pt x="3174320" y="5123680"/>
                  </a:cubicBezTo>
                  <a:lnTo>
                    <a:pt x="1726520" y="5748520"/>
                  </a:lnTo>
                  <a:lnTo>
                    <a:pt x="17100" y="503420"/>
                  </a:lnTo>
                  <a:cubicBezTo>
                    <a:pt x="-63188" y="244313"/>
                    <a:pt x="144014" y="12433"/>
                    <a:pt x="538524" y="484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4CE5BC4A-D5EB-172B-4592-625015C5F0FE}"/>
              </a:ext>
            </a:extLst>
          </p:cNvPr>
          <p:cNvGrpSpPr/>
          <p:nvPr/>
        </p:nvGrpSpPr>
        <p:grpSpPr>
          <a:xfrm>
            <a:off x="7570695" y="2812051"/>
            <a:ext cx="1094332" cy="1736301"/>
            <a:chOff x="7570695" y="2812051"/>
            <a:chExt cx="1094332" cy="1736301"/>
          </a:xfrm>
        </p:grpSpPr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B817BDB4-CBA0-AC14-30C1-8770E5942522}"/>
                </a:ext>
              </a:extLst>
            </p:cNvPr>
            <p:cNvSpPr/>
            <p:nvPr/>
          </p:nvSpPr>
          <p:spPr bwMode="auto">
            <a:xfrm>
              <a:off x="7570695" y="2812051"/>
              <a:ext cx="1094332" cy="1734174"/>
            </a:xfrm>
            <a:custGeom>
              <a:avLst/>
              <a:gdLst>
                <a:gd name="connsiteX0" fmla="*/ 1320477 w 2800960"/>
                <a:gd name="connsiteY0" fmla="*/ 0 h 4438646"/>
                <a:gd name="connsiteX1" fmla="*/ 1340311 w 2800960"/>
                <a:gd name="connsiteY1" fmla="*/ 61633 h 4438646"/>
                <a:gd name="connsiteX2" fmla="*/ 1480134 w 2800960"/>
                <a:gd name="connsiteY2" fmla="*/ 1 h 4438646"/>
                <a:gd name="connsiteX3" fmla="*/ 2778602 w 2800960"/>
                <a:gd name="connsiteY3" fmla="*/ 4034788 h 4438646"/>
                <a:gd name="connsiteX4" fmla="*/ 2338444 w 2800960"/>
                <a:gd name="connsiteY4" fmla="*/ 4438267 h 4438646"/>
                <a:gd name="connsiteX5" fmla="*/ 2262577 w 2800960"/>
                <a:gd name="connsiteY5" fmla="*/ 4436670 h 4438646"/>
                <a:gd name="connsiteX6" fmla="*/ 2234859 w 2800960"/>
                <a:gd name="connsiteY6" fmla="*/ 4433487 h 4438646"/>
                <a:gd name="connsiteX7" fmla="*/ 2178787 w 2800960"/>
                <a:gd name="connsiteY7" fmla="*/ 4438267 h 4438646"/>
                <a:gd name="connsiteX8" fmla="*/ 858310 w 2800960"/>
                <a:gd name="connsiteY8" fmla="*/ 3785364 h 4438646"/>
                <a:gd name="connsiteX9" fmla="*/ 271120 w 2800960"/>
                <a:gd name="connsiteY9" fmla="*/ 2933223 h 4438646"/>
                <a:gd name="connsiteX10" fmla="*/ 146720 w 2800960"/>
                <a:gd name="connsiteY10" fmla="*/ 2927054 h 4438646"/>
                <a:gd name="connsiteX11" fmla="*/ 0 w 2800960"/>
                <a:gd name="connsiteY11" fmla="*/ 2090753 h 4438646"/>
                <a:gd name="connsiteX12" fmla="*/ 187679 w 2800960"/>
                <a:gd name="connsiteY12" fmla="*/ 2250480 h 4438646"/>
                <a:gd name="connsiteX13" fmla="*/ 159657 w 2800960"/>
                <a:gd name="connsiteY13" fmla="*/ 2090753 h 4438646"/>
                <a:gd name="connsiteX14" fmla="*/ 1194030 w 2800960"/>
                <a:gd name="connsiteY14" fmla="*/ 2971070 h 4438646"/>
                <a:gd name="connsiteX15" fmla="*/ 1024496 w 2800960"/>
                <a:gd name="connsiteY15" fmla="*/ 2962664 h 4438646"/>
                <a:gd name="connsiteX16" fmla="*/ 1034373 w 2800960"/>
                <a:gd name="connsiteY16" fmla="*/ 2971070 h 4438646"/>
                <a:gd name="connsiteX17" fmla="*/ 1026990 w 2800960"/>
                <a:gd name="connsiteY17" fmla="*/ 2970704 h 4438646"/>
                <a:gd name="connsiteX18" fmla="*/ 1077117 w 2800960"/>
                <a:gd name="connsiteY18" fmla="*/ 3059497 h 4438646"/>
                <a:gd name="connsiteX19" fmla="*/ 1531486 w 2800960"/>
                <a:gd name="connsiteY19" fmla="*/ 3825713 h 4438646"/>
                <a:gd name="connsiteX20" fmla="*/ 1725202 w 2800960"/>
                <a:gd name="connsiteY20" fmla="*/ 3989855 h 4438646"/>
                <a:gd name="connsiteX21" fmla="*/ 1814882 w 2800960"/>
                <a:gd name="connsiteY21" fmla="*/ 4020369 h 4438646"/>
                <a:gd name="connsiteX22" fmla="*/ 1850043 w 2800960"/>
                <a:gd name="connsiteY22" fmla="*/ 3991689 h 4438646"/>
                <a:gd name="connsiteX23" fmla="*/ 1841332 w 2800960"/>
                <a:gd name="connsiteY23" fmla="*/ 3877064 h 4438646"/>
                <a:gd name="connsiteX24" fmla="*/ 205408 w 2800960"/>
                <a:gd name="connsiteY24" fmla="*/ 491511 h 4438646"/>
                <a:gd name="connsiteX25" fmla="*/ 1320477 w 2800960"/>
                <a:gd name="connsiteY25" fmla="*/ 0 h 4438646"/>
                <a:gd name="connsiteX0" fmla="*/ 1320477 w 2800960"/>
                <a:gd name="connsiteY0" fmla="*/ 0 h 4438646"/>
                <a:gd name="connsiteX1" fmla="*/ 1340311 w 2800960"/>
                <a:gd name="connsiteY1" fmla="*/ 61633 h 4438646"/>
                <a:gd name="connsiteX2" fmla="*/ 1480134 w 2800960"/>
                <a:gd name="connsiteY2" fmla="*/ 1 h 4438646"/>
                <a:gd name="connsiteX3" fmla="*/ 2778602 w 2800960"/>
                <a:gd name="connsiteY3" fmla="*/ 4034788 h 4438646"/>
                <a:gd name="connsiteX4" fmla="*/ 2338444 w 2800960"/>
                <a:gd name="connsiteY4" fmla="*/ 4438267 h 4438646"/>
                <a:gd name="connsiteX5" fmla="*/ 2262577 w 2800960"/>
                <a:gd name="connsiteY5" fmla="*/ 4436670 h 4438646"/>
                <a:gd name="connsiteX6" fmla="*/ 2234859 w 2800960"/>
                <a:gd name="connsiteY6" fmla="*/ 4433487 h 4438646"/>
                <a:gd name="connsiteX7" fmla="*/ 2178787 w 2800960"/>
                <a:gd name="connsiteY7" fmla="*/ 4438267 h 4438646"/>
                <a:gd name="connsiteX8" fmla="*/ 858310 w 2800960"/>
                <a:gd name="connsiteY8" fmla="*/ 3785364 h 4438646"/>
                <a:gd name="connsiteX9" fmla="*/ 271120 w 2800960"/>
                <a:gd name="connsiteY9" fmla="*/ 2933223 h 4438646"/>
                <a:gd name="connsiteX10" fmla="*/ 146720 w 2800960"/>
                <a:gd name="connsiteY10" fmla="*/ 2927054 h 4438646"/>
                <a:gd name="connsiteX11" fmla="*/ 0 w 2800960"/>
                <a:gd name="connsiteY11" fmla="*/ 2090753 h 4438646"/>
                <a:gd name="connsiteX12" fmla="*/ 159657 w 2800960"/>
                <a:gd name="connsiteY12" fmla="*/ 2090753 h 4438646"/>
                <a:gd name="connsiteX13" fmla="*/ 1194030 w 2800960"/>
                <a:gd name="connsiteY13" fmla="*/ 2971070 h 4438646"/>
                <a:gd name="connsiteX14" fmla="*/ 1024496 w 2800960"/>
                <a:gd name="connsiteY14" fmla="*/ 2962664 h 4438646"/>
                <a:gd name="connsiteX15" fmla="*/ 1034373 w 2800960"/>
                <a:gd name="connsiteY15" fmla="*/ 2971070 h 4438646"/>
                <a:gd name="connsiteX16" fmla="*/ 1026990 w 2800960"/>
                <a:gd name="connsiteY16" fmla="*/ 2970704 h 4438646"/>
                <a:gd name="connsiteX17" fmla="*/ 1077117 w 2800960"/>
                <a:gd name="connsiteY17" fmla="*/ 3059497 h 4438646"/>
                <a:gd name="connsiteX18" fmla="*/ 1531486 w 2800960"/>
                <a:gd name="connsiteY18" fmla="*/ 3825713 h 4438646"/>
                <a:gd name="connsiteX19" fmla="*/ 1725202 w 2800960"/>
                <a:gd name="connsiteY19" fmla="*/ 3989855 h 4438646"/>
                <a:gd name="connsiteX20" fmla="*/ 1814882 w 2800960"/>
                <a:gd name="connsiteY20" fmla="*/ 4020369 h 4438646"/>
                <a:gd name="connsiteX21" fmla="*/ 1850043 w 2800960"/>
                <a:gd name="connsiteY21" fmla="*/ 3991689 h 4438646"/>
                <a:gd name="connsiteX22" fmla="*/ 1841332 w 2800960"/>
                <a:gd name="connsiteY22" fmla="*/ 3877064 h 4438646"/>
                <a:gd name="connsiteX23" fmla="*/ 205408 w 2800960"/>
                <a:gd name="connsiteY23" fmla="*/ 491511 h 4438646"/>
                <a:gd name="connsiteX24" fmla="*/ 1320477 w 2800960"/>
                <a:gd name="connsiteY24" fmla="*/ 0 h 4438646"/>
                <a:gd name="connsiteX0" fmla="*/ 1320477 w 2800960"/>
                <a:gd name="connsiteY0" fmla="*/ 0 h 4438646"/>
                <a:gd name="connsiteX1" fmla="*/ 1480134 w 2800960"/>
                <a:gd name="connsiteY1" fmla="*/ 1 h 4438646"/>
                <a:gd name="connsiteX2" fmla="*/ 2778602 w 2800960"/>
                <a:gd name="connsiteY2" fmla="*/ 4034788 h 4438646"/>
                <a:gd name="connsiteX3" fmla="*/ 2338444 w 2800960"/>
                <a:gd name="connsiteY3" fmla="*/ 4438267 h 4438646"/>
                <a:gd name="connsiteX4" fmla="*/ 2262577 w 2800960"/>
                <a:gd name="connsiteY4" fmla="*/ 4436670 h 4438646"/>
                <a:gd name="connsiteX5" fmla="*/ 2234859 w 2800960"/>
                <a:gd name="connsiteY5" fmla="*/ 4433487 h 4438646"/>
                <a:gd name="connsiteX6" fmla="*/ 2178787 w 2800960"/>
                <a:gd name="connsiteY6" fmla="*/ 4438267 h 4438646"/>
                <a:gd name="connsiteX7" fmla="*/ 858310 w 2800960"/>
                <a:gd name="connsiteY7" fmla="*/ 3785364 h 4438646"/>
                <a:gd name="connsiteX8" fmla="*/ 271120 w 2800960"/>
                <a:gd name="connsiteY8" fmla="*/ 2933223 h 4438646"/>
                <a:gd name="connsiteX9" fmla="*/ 146720 w 2800960"/>
                <a:gd name="connsiteY9" fmla="*/ 2927054 h 4438646"/>
                <a:gd name="connsiteX10" fmla="*/ 0 w 2800960"/>
                <a:gd name="connsiteY10" fmla="*/ 2090753 h 4438646"/>
                <a:gd name="connsiteX11" fmla="*/ 159657 w 2800960"/>
                <a:gd name="connsiteY11" fmla="*/ 2090753 h 4438646"/>
                <a:gd name="connsiteX12" fmla="*/ 1194030 w 2800960"/>
                <a:gd name="connsiteY12" fmla="*/ 2971070 h 4438646"/>
                <a:gd name="connsiteX13" fmla="*/ 1024496 w 2800960"/>
                <a:gd name="connsiteY13" fmla="*/ 2962664 h 4438646"/>
                <a:gd name="connsiteX14" fmla="*/ 1034373 w 2800960"/>
                <a:gd name="connsiteY14" fmla="*/ 2971070 h 4438646"/>
                <a:gd name="connsiteX15" fmla="*/ 1026990 w 2800960"/>
                <a:gd name="connsiteY15" fmla="*/ 2970704 h 4438646"/>
                <a:gd name="connsiteX16" fmla="*/ 1077117 w 2800960"/>
                <a:gd name="connsiteY16" fmla="*/ 3059497 h 4438646"/>
                <a:gd name="connsiteX17" fmla="*/ 1531486 w 2800960"/>
                <a:gd name="connsiteY17" fmla="*/ 3825713 h 4438646"/>
                <a:gd name="connsiteX18" fmla="*/ 1725202 w 2800960"/>
                <a:gd name="connsiteY18" fmla="*/ 3989855 h 4438646"/>
                <a:gd name="connsiteX19" fmla="*/ 1814882 w 2800960"/>
                <a:gd name="connsiteY19" fmla="*/ 4020369 h 4438646"/>
                <a:gd name="connsiteX20" fmla="*/ 1850043 w 2800960"/>
                <a:gd name="connsiteY20" fmla="*/ 3991689 h 4438646"/>
                <a:gd name="connsiteX21" fmla="*/ 1841332 w 2800960"/>
                <a:gd name="connsiteY21" fmla="*/ 3877064 h 4438646"/>
                <a:gd name="connsiteX22" fmla="*/ 205408 w 2800960"/>
                <a:gd name="connsiteY22" fmla="*/ 491511 h 4438646"/>
                <a:gd name="connsiteX23" fmla="*/ 1320477 w 2800960"/>
                <a:gd name="connsiteY23" fmla="*/ 0 h 4438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800960" h="4438646">
                  <a:moveTo>
                    <a:pt x="1320477" y="0"/>
                  </a:moveTo>
                  <a:lnTo>
                    <a:pt x="1480134" y="1"/>
                  </a:lnTo>
                  <a:lnTo>
                    <a:pt x="2778602" y="4034788"/>
                  </a:lnTo>
                  <a:cubicBezTo>
                    <a:pt x="2859298" y="4275653"/>
                    <a:pt x="2723582" y="4424818"/>
                    <a:pt x="2338444" y="4438267"/>
                  </a:cubicBezTo>
                  <a:cubicBezTo>
                    <a:pt x="2314373" y="4439107"/>
                    <a:pt x="2289017" y="4438544"/>
                    <a:pt x="2262577" y="4436670"/>
                  </a:cubicBezTo>
                  <a:lnTo>
                    <a:pt x="2234859" y="4433487"/>
                  </a:lnTo>
                  <a:lnTo>
                    <a:pt x="2178787" y="4438267"/>
                  </a:lnTo>
                  <a:cubicBezTo>
                    <a:pt x="1793648" y="4451715"/>
                    <a:pt x="1079613" y="4105702"/>
                    <a:pt x="858310" y="3785364"/>
                  </a:cubicBezTo>
                  <a:lnTo>
                    <a:pt x="271120" y="2933223"/>
                  </a:lnTo>
                  <a:lnTo>
                    <a:pt x="146720" y="2927054"/>
                  </a:lnTo>
                  <a:lnTo>
                    <a:pt x="0" y="2090753"/>
                  </a:lnTo>
                  <a:lnTo>
                    <a:pt x="159657" y="2090753"/>
                  </a:lnTo>
                  <a:lnTo>
                    <a:pt x="1194030" y="2971070"/>
                  </a:lnTo>
                  <a:lnTo>
                    <a:pt x="1024496" y="2962664"/>
                  </a:lnTo>
                  <a:lnTo>
                    <a:pt x="1034373" y="2971070"/>
                  </a:lnTo>
                  <a:lnTo>
                    <a:pt x="1026990" y="2970704"/>
                  </a:lnTo>
                  <a:lnTo>
                    <a:pt x="1077117" y="3059497"/>
                  </a:lnTo>
                  <a:cubicBezTo>
                    <a:pt x="1238754" y="3344155"/>
                    <a:pt x="1438946" y="3685565"/>
                    <a:pt x="1531486" y="3825713"/>
                  </a:cubicBezTo>
                  <a:cubicBezTo>
                    <a:pt x="1584366" y="3905797"/>
                    <a:pt x="1655586" y="3957760"/>
                    <a:pt x="1725202" y="3989855"/>
                  </a:cubicBezTo>
                  <a:lnTo>
                    <a:pt x="1814882" y="4020369"/>
                  </a:lnTo>
                  <a:lnTo>
                    <a:pt x="1850043" y="3991689"/>
                  </a:lnTo>
                  <a:cubicBezTo>
                    <a:pt x="1867925" y="3963873"/>
                    <a:pt x="1867619" y="3924136"/>
                    <a:pt x="1841332" y="3877064"/>
                  </a:cubicBezTo>
                  <a:cubicBezTo>
                    <a:pt x="1788757" y="3782918"/>
                    <a:pt x="750716" y="1620028"/>
                    <a:pt x="205408" y="491511"/>
                  </a:cubicBezTo>
                  <a:lnTo>
                    <a:pt x="1320477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02F4F0D6-5BEC-A09C-EF25-7F31595257D1}"/>
                </a:ext>
              </a:extLst>
            </p:cNvPr>
            <p:cNvSpPr/>
            <p:nvPr/>
          </p:nvSpPr>
          <p:spPr bwMode="auto">
            <a:xfrm>
              <a:off x="7570695" y="2814178"/>
              <a:ext cx="1031954" cy="1734174"/>
            </a:xfrm>
            <a:custGeom>
              <a:avLst/>
              <a:gdLst>
                <a:gd name="connsiteX0" fmla="*/ 1714501 w 3429455"/>
                <a:gd name="connsiteY0" fmla="*/ 0 h 5763117"/>
                <a:gd name="connsiteX1" fmla="*/ 3400426 w 3429455"/>
                <a:gd name="connsiteY1" fmla="*/ 5238749 h 5763117"/>
                <a:gd name="connsiteX2" fmla="*/ 2828926 w 3429455"/>
                <a:gd name="connsiteY2" fmla="*/ 5762624 h 5763117"/>
                <a:gd name="connsiteX3" fmla="*/ 1114426 w 3429455"/>
                <a:gd name="connsiteY3" fmla="*/ 4914899 h 5763117"/>
                <a:gd name="connsiteX4" fmla="*/ 352021 w 3429455"/>
                <a:gd name="connsiteY4" fmla="*/ 3808483 h 5763117"/>
                <a:gd name="connsiteX5" fmla="*/ 190500 w 3429455"/>
                <a:gd name="connsiteY5" fmla="*/ 3800473 h 5763117"/>
                <a:gd name="connsiteX6" fmla="*/ 0 w 3429455"/>
                <a:gd name="connsiteY6" fmla="*/ 2714623 h 5763117"/>
                <a:gd name="connsiteX7" fmla="*/ 1343025 w 3429455"/>
                <a:gd name="connsiteY7" fmla="*/ 3857623 h 5763117"/>
                <a:gd name="connsiteX8" fmla="*/ 1120171 w 3429455"/>
                <a:gd name="connsiteY8" fmla="*/ 3846573 h 5763117"/>
                <a:gd name="connsiteX9" fmla="*/ 1191226 w 3429455"/>
                <a:gd name="connsiteY9" fmla="*/ 3972436 h 5763117"/>
                <a:gd name="connsiteX10" fmla="*/ 1781176 w 3429455"/>
                <a:gd name="connsiteY10" fmla="*/ 4967287 h 5763117"/>
                <a:gd name="connsiteX11" fmla="*/ 2271714 w 3429455"/>
                <a:gd name="connsiteY11" fmla="*/ 5238749 h 5763117"/>
                <a:gd name="connsiteX12" fmla="*/ 2390776 w 3429455"/>
                <a:gd name="connsiteY12" fmla="*/ 5033961 h 5763117"/>
                <a:gd name="connsiteX13" fmla="*/ 266701 w 3429455"/>
                <a:gd name="connsiteY13" fmla="*/ 638175 h 5763117"/>
                <a:gd name="connsiteX14" fmla="*/ 1714501 w 3429455"/>
                <a:gd name="connsiteY14" fmla="*/ 0 h 5763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429455" h="5763117">
                  <a:moveTo>
                    <a:pt x="1714501" y="0"/>
                  </a:moveTo>
                  <a:lnTo>
                    <a:pt x="3400426" y="5238749"/>
                  </a:lnTo>
                  <a:cubicBezTo>
                    <a:pt x="3505201" y="5551487"/>
                    <a:pt x="3328988" y="5745162"/>
                    <a:pt x="2828926" y="5762624"/>
                  </a:cubicBezTo>
                  <a:cubicBezTo>
                    <a:pt x="2328864" y="5780086"/>
                    <a:pt x="1401764" y="5330824"/>
                    <a:pt x="1114426" y="4914899"/>
                  </a:cubicBezTo>
                  <a:lnTo>
                    <a:pt x="352021" y="3808483"/>
                  </a:lnTo>
                  <a:lnTo>
                    <a:pt x="190500" y="3800473"/>
                  </a:lnTo>
                  <a:lnTo>
                    <a:pt x="0" y="2714623"/>
                  </a:lnTo>
                  <a:lnTo>
                    <a:pt x="1343025" y="3857623"/>
                  </a:lnTo>
                  <a:lnTo>
                    <a:pt x="1120171" y="3846573"/>
                  </a:lnTo>
                  <a:lnTo>
                    <a:pt x="1191226" y="3972436"/>
                  </a:lnTo>
                  <a:cubicBezTo>
                    <a:pt x="1401094" y="4342035"/>
                    <a:pt x="1661022" y="4785320"/>
                    <a:pt x="1781176" y="4967287"/>
                  </a:cubicBezTo>
                  <a:cubicBezTo>
                    <a:pt x="1918495" y="5175249"/>
                    <a:pt x="2151064" y="5237162"/>
                    <a:pt x="2271714" y="5238749"/>
                  </a:cubicBezTo>
                  <a:cubicBezTo>
                    <a:pt x="2392364" y="5240336"/>
                    <a:pt x="2459039" y="5156199"/>
                    <a:pt x="2390776" y="5033961"/>
                  </a:cubicBezTo>
                  <a:cubicBezTo>
                    <a:pt x="2322513" y="4911723"/>
                    <a:pt x="974726" y="2103436"/>
                    <a:pt x="266701" y="638175"/>
                  </a:cubicBezTo>
                  <a:lnTo>
                    <a:pt x="1714501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2975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CC5170-FD80-30A9-3B96-05D8DC2307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1A46D1C-7E8A-915B-D1F9-4B4801C29597}"/>
              </a:ext>
            </a:extLst>
          </p:cNvPr>
          <p:cNvSpPr txBox="1"/>
          <p:nvPr/>
        </p:nvSpPr>
        <p:spPr>
          <a:xfrm>
            <a:off x="276046" y="232912"/>
            <a:ext cx="5724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奥行きのある矢印／Ｕターン２（立体）</a:t>
            </a: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9716F91C-7BB2-7FC3-21CC-62938A078A79}"/>
              </a:ext>
            </a:extLst>
          </p:cNvPr>
          <p:cNvGrpSpPr/>
          <p:nvPr/>
        </p:nvGrpSpPr>
        <p:grpSpPr>
          <a:xfrm>
            <a:off x="733430" y="1333595"/>
            <a:ext cx="1881269" cy="682830"/>
            <a:chOff x="733430" y="1333595"/>
            <a:chExt cx="1881269" cy="682830"/>
          </a:xfrm>
        </p:grpSpPr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AC378D5B-0F5B-72D5-D063-D651F6A465D2}"/>
                </a:ext>
              </a:extLst>
            </p:cNvPr>
            <p:cNvSpPr/>
            <p:nvPr/>
          </p:nvSpPr>
          <p:spPr bwMode="auto">
            <a:xfrm>
              <a:off x="733430" y="1333595"/>
              <a:ext cx="1881269" cy="682830"/>
            </a:xfrm>
            <a:custGeom>
              <a:avLst/>
              <a:gdLst>
                <a:gd name="connsiteX0" fmla="*/ 0 w 5309080"/>
                <a:gd name="connsiteY0" fmla="*/ 0 h 1926996"/>
                <a:gd name="connsiteX1" fmla="*/ 4848227 w 5309080"/>
                <a:gd name="connsiteY1" fmla="*/ 614363 h 1926996"/>
                <a:gd name="connsiteX2" fmla="*/ 5164961 w 5309080"/>
                <a:gd name="connsiteY2" fmla="*/ 953142 h 1926996"/>
                <a:gd name="connsiteX3" fmla="*/ 5175119 w 5309080"/>
                <a:gd name="connsiteY3" fmla="*/ 984330 h 1926996"/>
                <a:gd name="connsiteX4" fmla="*/ 5184436 w 5309080"/>
                <a:gd name="connsiteY4" fmla="*/ 995919 h 1926996"/>
                <a:gd name="connsiteX5" fmla="*/ 5292721 w 5309080"/>
                <a:gd name="connsiteY5" fmla="*/ 1222147 h 1926996"/>
                <a:gd name="connsiteX6" fmla="*/ 5216522 w 5309080"/>
                <a:gd name="connsiteY6" fmla="*/ 1569809 h 1926996"/>
                <a:gd name="connsiteX7" fmla="*/ 3961313 w 5309080"/>
                <a:gd name="connsiteY7" fmla="*/ 1700463 h 1926996"/>
                <a:gd name="connsiteX8" fmla="*/ 4016373 w 5309080"/>
                <a:gd name="connsiteY8" fmla="*/ 1926996 h 1926996"/>
                <a:gd name="connsiteX9" fmla="*/ 3344861 w 5309080"/>
                <a:gd name="connsiteY9" fmla="*/ 1607908 h 1926996"/>
                <a:gd name="connsiteX10" fmla="*/ 3461710 w 5309080"/>
                <a:gd name="connsiteY10" fmla="*/ 1523026 h 1926996"/>
                <a:gd name="connsiteX11" fmla="*/ 3243261 w 5309080"/>
                <a:gd name="connsiteY11" fmla="*/ 1419224 h 1926996"/>
                <a:gd name="connsiteX12" fmla="*/ 3748087 w 5309080"/>
                <a:gd name="connsiteY12" fmla="*/ 1052512 h 1926996"/>
                <a:gd name="connsiteX13" fmla="*/ 3800933 w 5309080"/>
                <a:gd name="connsiteY13" fmla="*/ 1269937 h 1926996"/>
                <a:gd name="connsiteX14" fmla="*/ 3810785 w 5309080"/>
                <a:gd name="connsiteY14" fmla="*/ 1269455 h 1926996"/>
                <a:gd name="connsiteX15" fmla="*/ 3849686 w 5309080"/>
                <a:gd name="connsiteY15" fmla="*/ 1241196 h 1926996"/>
                <a:gd name="connsiteX16" fmla="*/ 3856017 w 5309080"/>
                <a:gd name="connsiteY16" fmla="*/ 1267245 h 1926996"/>
                <a:gd name="connsiteX17" fmla="*/ 5033960 w 5309080"/>
                <a:gd name="connsiteY17" fmla="*/ 1209675 h 1926996"/>
                <a:gd name="connsiteX18" fmla="*/ 5087091 w 5309080"/>
                <a:gd name="connsiteY18" fmla="*/ 1061665 h 1926996"/>
                <a:gd name="connsiteX19" fmla="*/ 5075576 w 5309080"/>
                <a:gd name="connsiteY19" fmla="*/ 1014782 h 1926996"/>
                <a:gd name="connsiteX20" fmla="*/ 5048904 w 5309080"/>
                <a:gd name="connsiteY20" fmla="*/ 985654 h 1926996"/>
                <a:gd name="connsiteX21" fmla="*/ 4968873 w 5309080"/>
                <a:gd name="connsiteY21" fmla="*/ 941159 h 1926996"/>
                <a:gd name="connsiteX22" fmla="*/ 101600 w 5309080"/>
                <a:gd name="connsiteY22" fmla="*/ 564922 h 1926996"/>
                <a:gd name="connsiteX23" fmla="*/ 101600 w 5309080"/>
                <a:gd name="connsiteY23" fmla="*/ 384101 h 1926996"/>
                <a:gd name="connsiteX24" fmla="*/ 0 w 5309080"/>
                <a:gd name="connsiteY24" fmla="*/ 376238 h 1926996"/>
                <a:gd name="connsiteX25" fmla="*/ 0 w 5309080"/>
                <a:gd name="connsiteY25" fmla="*/ 0 h 1926996"/>
                <a:gd name="connsiteX0" fmla="*/ 0 w 5309080"/>
                <a:gd name="connsiteY0" fmla="*/ 0 h 1926996"/>
                <a:gd name="connsiteX1" fmla="*/ 4848227 w 5309080"/>
                <a:gd name="connsiteY1" fmla="*/ 614363 h 1926996"/>
                <a:gd name="connsiteX2" fmla="*/ 5164961 w 5309080"/>
                <a:gd name="connsiteY2" fmla="*/ 953142 h 1926996"/>
                <a:gd name="connsiteX3" fmla="*/ 5175119 w 5309080"/>
                <a:gd name="connsiteY3" fmla="*/ 984330 h 1926996"/>
                <a:gd name="connsiteX4" fmla="*/ 5184436 w 5309080"/>
                <a:gd name="connsiteY4" fmla="*/ 995919 h 1926996"/>
                <a:gd name="connsiteX5" fmla="*/ 5292721 w 5309080"/>
                <a:gd name="connsiteY5" fmla="*/ 1222147 h 1926996"/>
                <a:gd name="connsiteX6" fmla="*/ 5216522 w 5309080"/>
                <a:gd name="connsiteY6" fmla="*/ 1569809 h 1926996"/>
                <a:gd name="connsiteX7" fmla="*/ 3961313 w 5309080"/>
                <a:gd name="connsiteY7" fmla="*/ 1700463 h 1926996"/>
                <a:gd name="connsiteX8" fmla="*/ 4016373 w 5309080"/>
                <a:gd name="connsiteY8" fmla="*/ 1926996 h 1926996"/>
                <a:gd name="connsiteX9" fmla="*/ 3344861 w 5309080"/>
                <a:gd name="connsiteY9" fmla="*/ 1607908 h 1926996"/>
                <a:gd name="connsiteX10" fmla="*/ 3461710 w 5309080"/>
                <a:gd name="connsiteY10" fmla="*/ 1523026 h 1926996"/>
                <a:gd name="connsiteX11" fmla="*/ 3243261 w 5309080"/>
                <a:gd name="connsiteY11" fmla="*/ 1419224 h 1926996"/>
                <a:gd name="connsiteX12" fmla="*/ 3748087 w 5309080"/>
                <a:gd name="connsiteY12" fmla="*/ 1052512 h 1926996"/>
                <a:gd name="connsiteX13" fmla="*/ 3800933 w 5309080"/>
                <a:gd name="connsiteY13" fmla="*/ 1269937 h 1926996"/>
                <a:gd name="connsiteX14" fmla="*/ 3810785 w 5309080"/>
                <a:gd name="connsiteY14" fmla="*/ 1269455 h 1926996"/>
                <a:gd name="connsiteX15" fmla="*/ 3849686 w 5309080"/>
                <a:gd name="connsiteY15" fmla="*/ 1241196 h 1926996"/>
                <a:gd name="connsiteX16" fmla="*/ 5033960 w 5309080"/>
                <a:gd name="connsiteY16" fmla="*/ 1209675 h 1926996"/>
                <a:gd name="connsiteX17" fmla="*/ 5087091 w 5309080"/>
                <a:gd name="connsiteY17" fmla="*/ 1061665 h 1926996"/>
                <a:gd name="connsiteX18" fmla="*/ 5075576 w 5309080"/>
                <a:gd name="connsiteY18" fmla="*/ 1014782 h 1926996"/>
                <a:gd name="connsiteX19" fmla="*/ 5048904 w 5309080"/>
                <a:gd name="connsiteY19" fmla="*/ 985654 h 1926996"/>
                <a:gd name="connsiteX20" fmla="*/ 4968873 w 5309080"/>
                <a:gd name="connsiteY20" fmla="*/ 941159 h 1926996"/>
                <a:gd name="connsiteX21" fmla="*/ 101600 w 5309080"/>
                <a:gd name="connsiteY21" fmla="*/ 564922 h 1926996"/>
                <a:gd name="connsiteX22" fmla="*/ 101600 w 5309080"/>
                <a:gd name="connsiteY22" fmla="*/ 384101 h 1926996"/>
                <a:gd name="connsiteX23" fmla="*/ 0 w 5309080"/>
                <a:gd name="connsiteY23" fmla="*/ 376238 h 1926996"/>
                <a:gd name="connsiteX24" fmla="*/ 0 w 5309080"/>
                <a:gd name="connsiteY24" fmla="*/ 0 h 1926996"/>
                <a:gd name="connsiteX0" fmla="*/ 0 w 5309080"/>
                <a:gd name="connsiteY0" fmla="*/ 0 h 1926996"/>
                <a:gd name="connsiteX1" fmla="*/ 4848227 w 5309080"/>
                <a:gd name="connsiteY1" fmla="*/ 614363 h 1926996"/>
                <a:gd name="connsiteX2" fmla="*/ 5164961 w 5309080"/>
                <a:gd name="connsiteY2" fmla="*/ 953142 h 1926996"/>
                <a:gd name="connsiteX3" fmla="*/ 5175119 w 5309080"/>
                <a:gd name="connsiteY3" fmla="*/ 984330 h 1926996"/>
                <a:gd name="connsiteX4" fmla="*/ 5184436 w 5309080"/>
                <a:gd name="connsiteY4" fmla="*/ 995919 h 1926996"/>
                <a:gd name="connsiteX5" fmla="*/ 5292721 w 5309080"/>
                <a:gd name="connsiteY5" fmla="*/ 1222147 h 1926996"/>
                <a:gd name="connsiteX6" fmla="*/ 5216522 w 5309080"/>
                <a:gd name="connsiteY6" fmla="*/ 1569809 h 1926996"/>
                <a:gd name="connsiteX7" fmla="*/ 3961313 w 5309080"/>
                <a:gd name="connsiteY7" fmla="*/ 1700463 h 1926996"/>
                <a:gd name="connsiteX8" fmla="*/ 4016373 w 5309080"/>
                <a:gd name="connsiteY8" fmla="*/ 1926996 h 1926996"/>
                <a:gd name="connsiteX9" fmla="*/ 3344861 w 5309080"/>
                <a:gd name="connsiteY9" fmla="*/ 1607908 h 1926996"/>
                <a:gd name="connsiteX10" fmla="*/ 3461710 w 5309080"/>
                <a:gd name="connsiteY10" fmla="*/ 1523026 h 1926996"/>
                <a:gd name="connsiteX11" fmla="*/ 3243261 w 5309080"/>
                <a:gd name="connsiteY11" fmla="*/ 1419224 h 1926996"/>
                <a:gd name="connsiteX12" fmla="*/ 3748087 w 5309080"/>
                <a:gd name="connsiteY12" fmla="*/ 1052512 h 1926996"/>
                <a:gd name="connsiteX13" fmla="*/ 3800933 w 5309080"/>
                <a:gd name="connsiteY13" fmla="*/ 1269937 h 1926996"/>
                <a:gd name="connsiteX14" fmla="*/ 3849686 w 5309080"/>
                <a:gd name="connsiteY14" fmla="*/ 1241196 h 1926996"/>
                <a:gd name="connsiteX15" fmla="*/ 5033960 w 5309080"/>
                <a:gd name="connsiteY15" fmla="*/ 1209675 h 1926996"/>
                <a:gd name="connsiteX16" fmla="*/ 5087091 w 5309080"/>
                <a:gd name="connsiteY16" fmla="*/ 1061665 h 1926996"/>
                <a:gd name="connsiteX17" fmla="*/ 5075576 w 5309080"/>
                <a:gd name="connsiteY17" fmla="*/ 1014782 h 1926996"/>
                <a:gd name="connsiteX18" fmla="*/ 5048904 w 5309080"/>
                <a:gd name="connsiteY18" fmla="*/ 985654 h 1926996"/>
                <a:gd name="connsiteX19" fmla="*/ 4968873 w 5309080"/>
                <a:gd name="connsiteY19" fmla="*/ 941159 h 1926996"/>
                <a:gd name="connsiteX20" fmla="*/ 101600 w 5309080"/>
                <a:gd name="connsiteY20" fmla="*/ 564922 h 1926996"/>
                <a:gd name="connsiteX21" fmla="*/ 101600 w 5309080"/>
                <a:gd name="connsiteY21" fmla="*/ 384101 h 1926996"/>
                <a:gd name="connsiteX22" fmla="*/ 0 w 5309080"/>
                <a:gd name="connsiteY22" fmla="*/ 376238 h 1926996"/>
                <a:gd name="connsiteX23" fmla="*/ 0 w 5309080"/>
                <a:gd name="connsiteY23" fmla="*/ 0 h 1926996"/>
                <a:gd name="connsiteX0" fmla="*/ 0 w 5309080"/>
                <a:gd name="connsiteY0" fmla="*/ 0 h 1926996"/>
                <a:gd name="connsiteX1" fmla="*/ 4848227 w 5309080"/>
                <a:gd name="connsiteY1" fmla="*/ 614363 h 1926996"/>
                <a:gd name="connsiteX2" fmla="*/ 5164961 w 5309080"/>
                <a:gd name="connsiteY2" fmla="*/ 953142 h 1926996"/>
                <a:gd name="connsiteX3" fmla="*/ 5175119 w 5309080"/>
                <a:gd name="connsiteY3" fmla="*/ 984330 h 1926996"/>
                <a:gd name="connsiteX4" fmla="*/ 5184436 w 5309080"/>
                <a:gd name="connsiteY4" fmla="*/ 995919 h 1926996"/>
                <a:gd name="connsiteX5" fmla="*/ 5292721 w 5309080"/>
                <a:gd name="connsiteY5" fmla="*/ 1222147 h 1926996"/>
                <a:gd name="connsiteX6" fmla="*/ 5216522 w 5309080"/>
                <a:gd name="connsiteY6" fmla="*/ 1569809 h 1926996"/>
                <a:gd name="connsiteX7" fmla="*/ 3961313 w 5309080"/>
                <a:gd name="connsiteY7" fmla="*/ 1700463 h 1926996"/>
                <a:gd name="connsiteX8" fmla="*/ 4016373 w 5309080"/>
                <a:gd name="connsiteY8" fmla="*/ 1926996 h 1926996"/>
                <a:gd name="connsiteX9" fmla="*/ 3344861 w 5309080"/>
                <a:gd name="connsiteY9" fmla="*/ 1607908 h 1926996"/>
                <a:gd name="connsiteX10" fmla="*/ 3461710 w 5309080"/>
                <a:gd name="connsiteY10" fmla="*/ 1523026 h 1926996"/>
                <a:gd name="connsiteX11" fmla="*/ 3243261 w 5309080"/>
                <a:gd name="connsiteY11" fmla="*/ 1419224 h 1926996"/>
                <a:gd name="connsiteX12" fmla="*/ 3748087 w 5309080"/>
                <a:gd name="connsiteY12" fmla="*/ 1052512 h 1926996"/>
                <a:gd name="connsiteX13" fmla="*/ 3849686 w 5309080"/>
                <a:gd name="connsiteY13" fmla="*/ 1241196 h 1926996"/>
                <a:gd name="connsiteX14" fmla="*/ 5033960 w 5309080"/>
                <a:gd name="connsiteY14" fmla="*/ 1209675 h 1926996"/>
                <a:gd name="connsiteX15" fmla="*/ 5087091 w 5309080"/>
                <a:gd name="connsiteY15" fmla="*/ 1061665 h 1926996"/>
                <a:gd name="connsiteX16" fmla="*/ 5075576 w 5309080"/>
                <a:gd name="connsiteY16" fmla="*/ 1014782 h 1926996"/>
                <a:gd name="connsiteX17" fmla="*/ 5048904 w 5309080"/>
                <a:gd name="connsiteY17" fmla="*/ 985654 h 1926996"/>
                <a:gd name="connsiteX18" fmla="*/ 4968873 w 5309080"/>
                <a:gd name="connsiteY18" fmla="*/ 941159 h 1926996"/>
                <a:gd name="connsiteX19" fmla="*/ 101600 w 5309080"/>
                <a:gd name="connsiteY19" fmla="*/ 564922 h 1926996"/>
                <a:gd name="connsiteX20" fmla="*/ 101600 w 5309080"/>
                <a:gd name="connsiteY20" fmla="*/ 384101 h 1926996"/>
                <a:gd name="connsiteX21" fmla="*/ 0 w 5309080"/>
                <a:gd name="connsiteY21" fmla="*/ 376238 h 1926996"/>
                <a:gd name="connsiteX22" fmla="*/ 0 w 5309080"/>
                <a:gd name="connsiteY22" fmla="*/ 0 h 1926996"/>
                <a:gd name="connsiteX0" fmla="*/ 0 w 5309080"/>
                <a:gd name="connsiteY0" fmla="*/ 0 h 1926996"/>
                <a:gd name="connsiteX1" fmla="*/ 4848227 w 5309080"/>
                <a:gd name="connsiteY1" fmla="*/ 614363 h 1926996"/>
                <a:gd name="connsiteX2" fmla="*/ 5164961 w 5309080"/>
                <a:gd name="connsiteY2" fmla="*/ 953142 h 1926996"/>
                <a:gd name="connsiteX3" fmla="*/ 5175119 w 5309080"/>
                <a:gd name="connsiteY3" fmla="*/ 984330 h 1926996"/>
                <a:gd name="connsiteX4" fmla="*/ 5184436 w 5309080"/>
                <a:gd name="connsiteY4" fmla="*/ 995919 h 1926996"/>
                <a:gd name="connsiteX5" fmla="*/ 5292721 w 5309080"/>
                <a:gd name="connsiteY5" fmla="*/ 1222147 h 1926996"/>
                <a:gd name="connsiteX6" fmla="*/ 5216522 w 5309080"/>
                <a:gd name="connsiteY6" fmla="*/ 1569809 h 1926996"/>
                <a:gd name="connsiteX7" fmla="*/ 3961313 w 5309080"/>
                <a:gd name="connsiteY7" fmla="*/ 1700463 h 1926996"/>
                <a:gd name="connsiteX8" fmla="*/ 4016373 w 5309080"/>
                <a:gd name="connsiteY8" fmla="*/ 1926996 h 1926996"/>
                <a:gd name="connsiteX9" fmla="*/ 3344861 w 5309080"/>
                <a:gd name="connsiteY9" fmla="*/ 1607908 h 1926996"/>
                <a:gd name="connsiteX10" fmla="*/ 3243261 w 5309080"/>
                <a:gd name="connsiteY10" fmla="*/ 1419224 h 1926996"/>
                <a:gd name="connsiteX11" fmla="*/ 3748087 w 5309080"/>
                <a:gd name="connsiteY11" fmla="*/ 1052512 h 1926996"/>
                <a:gd name="connsiteX12" fmla="*/ 3849686 w 5309080"/>
                <a:gd name="connsiteY12" fmla="*/ 1241196 h 1926996"/>
                <a:gd name="connsiteX13" fmla="*/ 5033960 w 5309080"/>
                <a:gd name="connsiteY13" fmla="*/ 1209675 h 1926996"/>
                <a:gd name="connsiteX14" fmla="*/ 5087091 w 5309080"/>
                <a:gd name="connsiteY14" fmla="*/ 1061665 h 1926996"/>
                <a:gd name="connsiteX15" fmla="*/ 5075576 w 5309080"/>
                <a:gd name="connsiteY15" fmla="*/ 1014782 h 1926996"/>
                <a:gd name="connsiteX16" fmla="*/ 5048904 w 5309080"/>
                <a:gd name="connsiteY16" fmla="*/ 985654 h 1926996"/>
                <a:gd name="connsiteX17" fmla="*/ 4968873 w 5309080"/>
                <a:gd name="connsiteY17" fmla="*/ 941159 h 1926996"/>
                <a:gd name="connsiteX18" fmla="*/ 101600 w 5309080"/>
                <a:gd name="connsiteY18" fmla="*/ 564922 h 1926996"/>
                <a:gd name="connsiteX19" fmla="*/ 101600 w 5309080"/>
                <a:gd name="connsiteY19" fmla="*/ 384101 h 1926996"/>
                <a:gd name="connsiteX20" fmla="*/ 0 w 5309080"/>
                <a:gd name="connsiteY20" fmla="*/ 376238 h 1926996"/>
                <a:gd name="connsiteX21" fmla="*/ 0 w 5309080"/>
                <a:gd name="connsiteY21" fmla="*/ 0 h 1926996"/>
                <a:gd name="connsiteX0" fmla="*/ 0 w 5309080"/>
                <a:gd name="connsiteY0" fmla="*/ 0 h 1926996"/>
                <a:gd name="connsiteX1" fmla="*/ 4848227 w 5309080"/>
                <a:gd name="connsiteY1" fmla="*/ 614363 h 1926996"/>
                <a:gd name="connsiteX2" fmla="*/ 5164961 w 5309080"/>
                <a:gd name="connsiteY2" fmla="*/ 953142 h 1926996"/>
                <a:gd name="connsiteX3" fmla="*/ 5175119 w 5309080"/>
                <a:gd name="connsiteY3" fmla="*/ 984330 h 1926996"/>
                <a:gd name="connsiteX4" fmla="*/ 5184436 w 5309080"/>
                <a:gd name="connsiteY4" fmla="*/ 995919 h 1926996"/>
                <a:gd name="connsiteX5" fmla="*/ 5292721 w 5309080"/>
                <a:gd name="connsiteY5" fmla="*/ 1222147 h 1926996"/>
                <a:gd name="connsiteX6" fmla="*/ 5216522 w 5309080"/>
                <a:gd name="connsiteY6" fmla="*/ 1569809 h 1926996"/>
                <a:gd name="connsiteX7" fmla="*/ 3961313 w 5309080"/>
                <a:gd name="connsiteY7" fmla="*/ 1700463 h 1926996"/>
                <a:gd name="connsiteX8" fmla="*/ 4016373 w 5309080"/>
                <a:gd name="connsiteY8" fmla="*/ 1926996 h 1926996"/>
                <a:gd name="connsiteX9" fmla="*/ 3344861 w 5309080"/>
                <a:gd name="connsiteY9" fmla="*/ 1607908 h 1926996"/>
                <a:gd name="connsiteX10" fmla="*/ 3243261 w 5309080"/>
                <a:gd name="connsiteY10" fmla="*/ 1419224 h 1926996"/>
                <a:gd name="connsiteX11" fmla="*/ 3748087 w 5309080"/>
                <a:gd name="connsiteY11" fmla="*/ 1052512 h 1926996"/>
                <a:gd name="connsiteX12" fmla="*/ 3849686 w 5309080"/>
                <a:gd name="connsiteY12" fmla="*/ 1241196 h 1926996"/>
                <a:gd name="connsiteX13" fmla="*/ 5033960 w 5309080"/>
                <a:gd name="connsiteY13" fmla="*/ 1209675 h 1926996"/>
                <a:gd name="connsiteX14" fmla="*/ 5087091 w 5309080"/>
                <a:gd name="connsiteY14" fmla="*/ 1061665 h 1926996"/>
                <a:gd name="connsiteX15" fmla="*/ 5075576 w 5309080"/>
                <a:gd name="connsiteY15" fmla="*/ 1014782 h 1926996"/>
                <a:gd name="connsiteX16" fmla="*/ 5048904 w 5309080"/>
                <a:gd name="connsiteY16" fmla="*/ 985654 h 1926996"/>
                <a:gd name="connsiteX17" fmla="*/ 4968873 w 5309080"/>
                <a:gd name="connsiteY17" fmla="*/ 941159 h 1926996"/>
                <a:gd name="connsiteX18" fmla="*/ 101600 w 5309080"/>
                <a:gd name="connsiteY18" fmla="*/ 564922 h 1926996"/>
                <a:gd name="connsiteX19" fmla="*/ 0 w 5309080"/>
                <a:gd name="connsiteY19" fmla="*/ 376238 h 1926996"/>
                <a:gd name="connsiteX20" fmla="*/ 0 w 5309080"/>
                <a:gd name="connsiteY20" fmla="*/ 0 h 1926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309080" h="1926996">
                  <a:moveTo>
                    <a:pt x="0" y="0"/>
                  </a:moveTo>
                  <a:lnTo>
                    <a:pt x="4848227" y="614363"/>
                  </a:lnTo>
                  <a:cubicBezTo>
                    <a:pt x="4925315" y="622003"/>
                    <a:pt x="5089920" y="770025"/>
                    <a:pt x="5164961" y="953142"/>
                  </a:cubicBezTo>
                  <a:lnTo>
                    <a:pt x="5175119" y="984330"/>
                  </a:lnTo>
                  <a:lnTo>
                    <a:pt x="5184436" y="995919"/>
                  </a:lnTo>
                  <a:cubicBezTo>
                    <a:pt x="5232336" y="1062120"/>
                    <a:pt x="5273077" y="1140292"/>
                    <a:pt x="5292721" y="1222147"/>
                  </a:cubicBezTo>
                  <a:cubicBezTo>
                    <a:pt x="5345110" y="1440428"/>
                    <a:pt x="5258591" y="1565841"/>
                    <a:pt x="5216522" y="1569809"/>
                  </a:cubicBezTo>
                  <a:lnTo>
                    <a:pt x="3961313" y="1700463"/>
                  </a:lnTo>
                  <a:lnTo>
                    <a:pt x="4016373" y="1926996"/>
                  </a:lnTo>
                  <a:lnTo>
                    <a:pt x="3344861" y="1607908"/>
                  </a:lnTo>
                  <a:lnTo>
                    <a:pt x="3243261" y="1419224"/>
                  </a:lnTo>
                  <a:lnTo>
                    <a:pt x="3748087" y="1052512"/>
                  </a:lnTo>
                  <a:lnTo>
                    <a:pt x="3849686" y="1241196"/>
                  </a:lnTo>
                  <a:lnTo>
                    <a:pt x="5033960" y="1209675"/>
                  </a:lnTo>
                  <a:cubicBezTo>
                    <a:pt x="5060153" y="1202531"/>
                    <a:pt x="5092598" y="1139130"/>
                    <a:pt x="5087091" y="1061665"/>
                  </a:cubicBezTo>
                  <a:lnTo>
                    <a:pt x="5075576" y="1014782"/>
                  </a:lnTo>
                  <a:lnTo>
                    <a:pt x="5048904" y="985654"/>
                  </a:lnTo>
                  <a:cubicBezTo>
                    <a:pt x="5021557" y="959019"/>
                    <a:pt x="4993876" y="942052"/>
                    <a:pt x="4968873" y="941159"/>
                  </a:cubicBezTo>
                  <a:cubicBezTo>
                    <a:pt x="4902200" y="938778"/>
                    <a:pt x="1724025" y="690334"/>
                    <a:pt x="101600" y="564922"/>
                  </a:cubicBezTo>
                  <a:lnTo>
                    <a:pt x="0" y="3762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FE94AD40-A17C-76E7-50E8-7F01010C40BB}"/>
                </a:ext>
              </a:extLst>
            </p:cNvPr>
            <p:cNvSpPr/>
            <p:nvPr/>
          </p:nvSpPr>
          <p:spPr bwMode="auto">
            <a:xfrm>
              <a:off x="769431" y="1400455"/>
              <a:ext cx="1845268" cy="615970"/>
            </a:xfrm>
            <a:custGeom>
              <a:avLst/>
              <a:gdLst>
                <a:gd name="connsiteX0" fmla="*/ 0 w 5207482"/>
                <a:gd name="connsiteY0" fmla="*/ 0 h 1738312"/>
                <a:gd name="connsiteX1" fmla="*/ 4848226 w 5207482"/>
                <a:gd name="connsiteY1" fmla="*/ 614363 h 1738312"/>
                <a:gd name="connsiteX2" fmla="*/ 5191123 w 5207482"/>
                <a:gd name="connsiteY2" fmla="*/ 1033463 h 1738312"/>
                <a:gd name="connsiteX3" fmla="*/ 5114924 w 5207482"/>
                <a:gd name="connsiteY3" fmla="*/ 1381125 h 1738312"/>
                <a:gd name="connsiteX4" fmla="*/ 3859713 w 5207482"/>
                <a:gd name="connsiteY4" fmla="*/ 1511779 h 1738312"/>
                <a:gd name="connsiteX5" fmla="*/ 3914772 w 5207482"/>
                <a:gd name="connsiteY5" fmla="*/ 1738312 h 1738312"/>
                <a:gd name="connsiteX6" fmla="*/ 3243260 w 5207482"/>
                <a:gd name="connsiteY6" fmla="*/ 1419224 h 1738312"/>
                <a:gd name="connsiteX7" fmla="*/ 3748086 w 5207482"/>
                <a:gd name="connsiteY7" fmla="*/ 1052512 h 1738312"/>
                <a:gd name="connsiteX8" fmla="*/ 3800931 w 5207482"/>
                <a:gd name="connsiteY8" fmla="*/ 1269937 h 1738312"/>
                <a:gd name="connsiteX9" fmla="*/ 5033962 w 5207482"/>
                <a:gd name="connsiteY9" fmla="*/ 1209675 h 1738312"/>
                <a:gd name="connsiteX10" fmla="*/ 5067299 w 5207482"/>
                <a:gd name="connsiteY10" fmla="*/ 981075 h 1738312"/>
                <a:gd name="connsiteX11" fmla="*/ 4867275 w 5207482"/>
                <a:gd name="connsiteY11" fmla="*/ 752475 h 1738312"/>
                <a:gd name="connsiteX12" fmla="*/ 0 w 5207482"/>
                <a:gd name="connsiteY12" fmla="*/ 376238 h 1738312"/>
                <a:gd name="connsiteX13" fmla="*/ 0 w 5207482"/>
                <a:gd name="connsiteY13" fmla="*/ 0 h 1738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07482" h="1738312">
                  <a:moveTo>
                    <a:pt x="0" y="0"/>
                  </a:moveTo>
                  <a:lnTo>
                    <a:pt x="4848226" y="614363"/>
                  </a:lnTo>
                  <a:cubicBezTo>
                    <a:pt x="4936330" y="623094"/>
                    <a:pt x="5138738" y="815182"/>
                    <a:pt x="5191123" y="1033463"/>
                  </a:cubicBezTo>
                  <a:cubicBezTo>
                    <a:pt x="5243512" y="1251744"/>
                    <a:pt x="5156993" y="1377157"/>
                    <a:pt x="5114924" y="1381125"/>
                  </a:cubicBezTo>
                  <a:lnTo>
                    <a:pt x="3859713" y="1511779"/>
                  </a:lnTo>
                  <a:lnTo>
                    <a:pt x="3914772" y="1738312"/>
                  </a:lnTo>
                  <a:lnTo>
                    <a:pt x="3243260" y="1419224"/>
                  </a:lnTo>
                  <a:lnTo>
                    <a:pt x="3748086" y="1052512"/>
                  </a:lnTo>
                  <a:lnTo>
                    <a:pt x="3800931" y="1269937"/>
                  </a:lnTo>
                  <a:lnTo>
                    <a:pt x="5033962" y="1209675"/>
                  </a:lnTo>
                  <a:cubicBezTo>
                    <a:pt x="5068886" y="1200150"/>
                    <a:pt x="5114924" y="1090612"/>
                    <a:pt x="5067299" y="981075"/>
                  </a:cubicBezTo>
                  <a:cubicBezTo>
                    <a:pt x="5019674" y="871538"/>
                    <a:pt x="4933948" y="754856"/>
                    <a:pt x="4867275" y="752475"/>
                  </a:cubicBezTo>
                  <a:cubicBezTo>
                    <a:pt x="4800600" y="750094"/>
                    <a:pt x="1622425" y="501650"/>
                    <a:pt x="0" y="37623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A67E695B-6AA7-E9E0-F8D5-8F83E26B856B}"/>
              </a:ext>
            </a:extLst>
          </p:cNvPr>
          <p:cNvGrpSpPr/>
          <p:nvPr/>
        </p:nvGrpSpPr>
        <p:grpSpPr>
          <a:xfrm>
            <a:off x="2899164" y="1340346"/>
            <a:ext cx="1873311" cy="676079"/>
            <a:chOff x="2899164" y="1340346"/>
            <a:chExt cx="1873311" cy="676079"/>
          </a:xfrm>
        </p:grpSpPr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BF9F56D7-4EAA-CB98-181F-B6B83C7494C3}"/>
                </a:ext>
              </a:extLst>
            </p:cNvPr>
            <p:cNvSpPr/>
            <p:nvPr/>
          </p:nvSpPr>
          <p:spPr bwMode="auto">
            <a:xfrm>
              <a:off x="2899164" y="1340346"/>
              <a:ext cx="1873311" cy="676079"/>
            </a:xfrm>
            <a:custGeom>
              <a:avLst/>
              <a:gdLst>
                <a:gd name="connsiteX0" fmla="*/ 1279777 w 5286623"/>
                <a:gd name="connsiteY0" fmla="*/ 0 h 1907945"/>
                <a:gd name="connsiteX1" fmla="*/ 1951289 w 5286623"/>
                <a:gd name="connsiteY1" fmla="*/ 314325 h 1907945"/>
                <a:gd name="connsiteX2" fmla="*/ 1836551 w 5286623"/>
                <a:gd name="connsiteY2" fmla="*/ 401745 h 1907945"/>
                <a:gd name="connsiteX3" fmla="*/ 2052889 w 5286623"/>
                <a:gd name="connsiteY3" fmla="*/ 503009 h 1907945"/>
                <a:gd name="connsiteX4" fmla="*/ 1552827 w 5286623"/>
                <a:gd name="connsiteY4" fmla="*/ 884009 h 1907945"/>
                <a:gd name="connsiteX5" fmla="*/ 1497591 w 5286623"/>
                <a:gd name="connsiteY5" fmla="*/ 660000 h 1907945"/>
                <a:gd name="connsiteX6" fmla="*/ 1451227 w 5286623"/>
                <a:gd name="connsiteY6" fmla="*/ 695325 h 1907945"/>
                <a:gd name="connsiteX7" fmla="*/ 1441206 w 5286623"/>
                <a:gd name="connsiteY7" fmla="*/ 654682 h 1907945"/>
                <a:gd name="connsiteX8" fmla="*/ 1346427 w 5286623"/>
                <a:gd name="connsiteY8" fmla="*/ 659567 h 1907945"/>
                <a:gd name="connsiteX9" fmla="*/ 257424 w 5286623"/>
                <a:gd name="connsiteY9" fmla="*/ 717321 h 1907945"/>
                <a:gd name="connsiteX10" fmla="*/ 206525 w 5286623"/>
                <a:gd name="connsiteY10" fmla="*/ 865108 h 1907945"/>
                <a:gd name="connsiteX11" fmla="*/ 213731 w 5286623"/>
                <a:gd name="connsiteY11" fmla="*/ 902562 h 1907945"/>
                <a:gd name="connsiteX12" fmla="*/ 223393 w 5286623"/>
                <a:gd name="connsiteY12" fmla="*/ 913823 h 1907945"/>
                <a:gd name="connsiteX13" fmla="*/ 308225 w 5286623"/>
                <a:gd name="connsiteY13" fmla="*/ 966787 h 1907945"/>
                <a:gd name="connsiteX14" fmla="*/ 5185023 w 5286623"/>
                <a:gd name="connsiteY14" fmla="*/ 1376362 h 1907945"/>
                <a:gd name="connsiteX15" fmla="*/ 5180031 w 5286623"/>
                <a:gd name="connsiteY15" fmla="*/ 1556094 h 1907945"/>
                <a:gd name="connsiteX16" fmla="*/ 5286623 w 5286623"/>
                <a:gd name="connsiteY16" fmla="*/ 1565046 h 1907945"/>
                <a:gd name="connsiteX17" fmla="*/ 5277098 w 5286623"/>
                <a:gd name="connsiteY17" fmla="*/ 1907945 h 1907945"/>
                <a:gd name="connsiteX18" fmla="*/ 446337 w 5286623"/>
                <a:gd name="connsiteY18" fmla="*/ 1322159 h 1907945"/>
                <a:gd name="connsiteX19" fmla="*/ 145723 w 5286623"/>
                <a:gd name="connsiteY19" fmla="*/ 985008 h 1907945"/>
                <a:gd name="connsiteX20" fmla="*/ 124188 w 5286623"/>
                <a:gd name="connsiteY20" fmla="*/ 931916 h 1907945"/>
                <a:gd name="connsiteX21" fmla="*/ 74726 w 5286623"/>
                <a:gd name="connsiteY21" fmla="*/ 856208 h 1907945"/>
                <a:gd name="connsiteX22" fmla="*/ 22474 w 5286623"/>
                <a:gd name="connsiteY22" fmla="*/ 742950 h 1907945"/>
                <a:gd name="connsiteX23" fmla="*/ 79624 w 5286623"/>
                <a:gd name="connsiteY23" fmla="*/ 352425 h 1907945"/>
                <a:gd name="connsiteX24" fmla="*/ 1334586 w 5286623"/>
                <a:gd name="connsiteY24" fmla="*/ 222281 h 1907945"/>
                <a:gd name="connsiteX25" fmla="*/ 1279777 w 5286623"/>
                <a:gd name="connsiteY25" fmla="*/ 0 h 1907945"/>
                <a:gd name="connsiteX0" fmla="*/ 1279777 w 5286623"/>
                <a:gd name="connsiteY0" fmla="*/ 0 h 1907945"/>
                <a:gd name="connsiteX1" fmla="*/ 1951289 w 5286623"/>
                <a:gd name="connsiteY1" fmla="*/ 314325 h 1907945"/>
                <a:gd name="connsiteX2" fmla="*/ 1836551 w 5286623"/>
                <a:gd name="connsiteY2" fmla="*/ 401745 h 1907945"/>
                <a:gd name="connsiteX3" fmla="*/ 2052889 w 5286623"/>
                <a:gd name="connsiteY3" fmla="*/ 503009 h 1907945"/>
                <a:gd name="connsiteX4" fmla="*/ 1552827 w 5286623"/>
                <a:gd name="connsiteY4" fmla="*/ 884009 h 1907945"/>
                <a:gd name="connsiteX5" fmla="*/ 1451227 w 5286623"/>
                <a:gd name="connsiteY5" fmla="*/ 695325 h 1907945"/>
                <a:gd name="connsiteX6" fmla="*/ 1441206 w 5286623"/>
                <a:gd name="connsiteY6" fmla="*/ 654682 h 1907945"/>
                <a:gd name="connsiteX7" fmla="*/ 1346427 w 5286623"/>
                <a:gd name="connsiteY7" fmla="*/ 659567 h 1907945"/>
                <a:gd name="connsiteX8" fmla="*/ 257424 w 5286623"/>
                <a:gd name="connsiteY8" fmla="*/ 717321 h 1907945"/>
                <a:gd name="connsiteX9" fmla="*/ 206525 w 5286623"/>
                <a:gd name="connsiteY9" fmla="*/ 865108 h 1907945"/>
                <a:gd name="connsiteX10" fmla="*/ 213731 w 5286623"/>
                <a:gd name="connsiteY10" fmla="*/ 902562 h 1907945"/>
                <a:gd name="connsiteX11" fmla="*/ 223393 w 5286623"/>
                <a:gd name="connsiteY11" fmla="*/ 913823 h 1907945"/>
                <a:gd name="connsiteX12" fmla="*/ 308225 w 5286623"/>
                <a:gd name="connsiteY12" fmla="*/ 966787 h 1907945"/>
                <a:gd name="connsiteX13" fmla="*/ 5185023 w 5286623"/>
                <a:gd name="connsiteY13" fmla="*/ 1376362 h 1907945"/>
                <a:gd name="connsiteX14" fmla="*/ 5180031 w 5286623"/>
                <a:gd name="connsiteY14" fmla="*/ 1556094 h 1907945"/>
                <a:gd name="connsiteX15" fmla="*/ 5286623 w 5286623"/>
                <a:gd name="connsiteY15" fmla="*/ 1565046 h 1907945"/>
                <a:gd name="connsiteX16" fmla="*/ 5277098 w 5286623"/>
                <a:gd name="connsiteY16" fmla="*/ 1907945 h 1907945"/>
                <a:gd name="connsiteX17" fmla="*/ 446337 w 5286623"/>
                <a:gd name="connsiteY17" fmla="*/ 1322159 h 1907945"/>
                <a:gd name="connsiteX18" fmla="*/ 145723 w 5286623"/>
                <a:gd name="connsiteY18" fmla="*/ 985008 h 1907945"/>
                <a:gd name="connsiteX19" fmla="*/ 124188 w 5286623"/>
                <a:gd name="connsiteY19" fmla="*/ 931916 h 1907945"/>
                <a:gd name="connsiteX20" fmla="*/ 74726 w 5286623"/>
                <a:gd name="connsiteY20" fmla="*/ 856208 h 1907945"/>
                <a:gd name="connsiteX21" fmla="*/ 22474 w 5286623"/>
                <a:gd name="connsiteY21" fmla="*/ 742950 h 1907945"/>
                <a:gd name="connsiteX22" fmla="*/ 79624 w 5286623"/>
                <a:gd name="connsiteY22" fmla="*/ 352425 h 1907945"/>
                <a:gd name="connsiteX23" fmla="*/ 1334586 w 5286623"/>
                <a:gd name="connsiteY23" fmla="*/ 222281 h 1907945"/>
                <a:gd name="connsiteX24" fmla="*/ 1279777 w 5286623"/>
                <a:gd name="connsiteY24" fmla="*/ 0 h 1907945"/>
                <a:gd name="connsiteX0" fmla="*/ 1279777 w 5286623"/>
                <a:gd name="connsiteY0" fmla="*/ 0 h 1907945"/>
                <a:gd name="connsiteX1" fmla="*/ 1951289 w 5286623"/>
                <a:gd name="connsiteY1" fmla="*/ 314325 h 1907945"/>
                <a:gd name="connsiteX2" fmla="*/ 2052889 w 5286623"/>
                <a:gd name="connsiteY2" fmla="*/ 503009 h 1907945"/>
                <a:gd name="connsiteX3" fmla="*/ 1552827 w 5286623"/>
                <a:gd name="connsiteY3" fmla="*/ 884009 h 1907945"/>
                <a:gd name="connsiteX4" fmla="*/ 1451227 w 5286623"/>
                <a:gd name="connsiteY4" fmla="*/ 695325 h 1907945"/>
                <a:gd name="connsiteX5" fmla="*/ 1441206 w 5286623"/>
                <a:gd name="connsiteY5" fmla="*/ 654682 h 1907945"/>
                <a:gd name="connsiteX6" fmla="*/ 1346427 w 5286623"/>
                <a:gd name="connsiteY6" fmla="*/ 659567 h 1907945"/>
                <a:gd name="connsiteX7" fmla="*/ 257424 w 5286623"/>
                <a:gd name="connsiteY7" fmla="*/ 717321 h 1907945"/>
                <a:gd name="connsiteX8" fmla="*/ 206525 w 5286623"/>
                <a:gd name="connsiteY8" fmla="*/ 865108 h 1907945"/>
                <a:gd name="connsiteX9" fmla="*/ 213731 w 5286623"/>
                <a:gd name="connsiteY9" fmla="*/ 902562 h 1907945"/>
                <a:gd name="connsiteX10" fmla="*/ 223393 w 5286623"/>
                <a:gd name="connsiteY10" fmla="*/ 913823 h 1907945"/>
                <a:gd name="connsiteX11" fmla="*/ 308225 w 5286623"/>
                <a:gd name="connsiteY11" fmla="*/ 966787 h 1907945"/>
                <a:gd name="connsiteX12" fmla="*/ 5185023 w 5286623"/>
                <a:gd name="connsiteY12" fmla="*/ 1376362 h 1907945"/>
                <a:gd name="connsiteX13" fmla="*/ 5180031 w 5286623"/>
                <a:gd name="connsiteY13" fmla="*/ 1556094 h 1907945"/>
                <a:gd name="connsiteX14" fmla="*/ 5286623 w 5286623"/>
                <a:gd name="connsiteY14" fmla="*/ 1565046 h 1907945"/>
                <a:gd name="connsiteX15" fmla="*/ 5277098 w 5286623"/>
                <a:gd name="connsiteY15" fmla="*/ 1907945 h 1907945"/>
                <a:gd name="connsiteX16" fmla="*/ 446337 w 5286623"/>
                <a:gd name="connsiteY16" fmla="*/ 1322159 h 1907945"/>
                <a:gd name="connsiteX17" fmla="*/ 145723 w 5286623"/>
                <a:gd name="connsiteY17" fmla="*/ 985008 h 1907945"/>
                <a:gd name="connsiteX18" fmla="*/ 124188 w 5286623"/>
                <a:gd name="connsiteY18" fmla="*/ 931916 h 1907945"/>
                <a:gd name="connsiteX19" fmla="*/ 74726 w 5286623"/>
                <a:gd name="connsiteY19" fmla="*/ 856208 h 1907945"/>
                <a:gd name="connsiteX20" fmla="*/ 22474 w 5286623"/>
                <a:gd name="connsiteY20" fmla="*/ 742950 h 1907945"/>
                <a:gd name="connsiteX21" fmla="*/ 79624 w 5286623"/>
                <a:gd name="connsiteY21" fmla="*/ 352425 h 1907945"/>
                <a:gd name="connsiteX22" fmla="*/ 1334586 w 5286623"/>
                <a:gd name="connsiteY22" fmla="*/ 222281 h 1907945"/>
                <a:gd name="connsiteX23" fmla="*/ 1279777 w 5286623"/>
                <a:gd name="connsiteY23" fmla="*/ 0 h 1907945"/>
                <a:gd name="connsiteX0" fmla="*/ 1279777 w 5286623"/>
                <a:gd name="connsiteY0" fmla="*/ 0 h 1907945"/>
                <a:gd name="connsiteX1" fmla="*/ 1951289 w 5286623"/>
                <a:gd name="connsiteY1" fmla="*/ 314325 h 1907945"/>
                <a:gd name="connsiteX2" fmla="*/ 2052889 w 5286623"/>
                <a:gd name="connsiteY2" fmla="*/ 503009 h 1907945"/>
                <a:gd name="connsiteX3" fmla="*/ 1552827 w 5286623"/>
                <a:gd name="connsiteY3" fmla="*/ 884009 h 1907945"/>
                <a:gd name="connsiteX4" fmla="*/ 1451227 w 5286623"/>
                <a:gd name="connsiteY4" fmla="*/ 695325 h 1907945"/>
                <a:gd name="connsiteX5" fmla="*/ 1441206 w 5286623"/>
                <a:gd name="connsiteY5" fmla="*/ 654682 h 1907945"/>
                <a:gd name="connsiteX6" fmla="*/ 1346427 w 5286623"/>
                <a:gd name="connsiteY6" fmla="*/ 659567 h 1907945"/>
                <a:gd name="connsiteX7" fmla="*/ 257424 w 5286623"/>
                <a:gd name="connsiteY7" fmla="*/ 717321 h 1907945"/>
                <a:gd name="connsiteX8" fmla="*/ 206525 w 5286623"/>
                <a:gd name="connsiteY8" fmla="*/ 865108 h 1907945"/>
                <a:gd name="connsiteX9" fmla="*/ 213731 w 5286623"/>
                <a:gd name="connsiteY9" fmla="*/ 902562 h 1907945"/>
                <a:gd name="connsiteX10" fmla="*/ 223393 w 5286623"/>
                <a:gd name="connsiteY10" fmla="*/ 913823 h 1907945"/>
                <a:gd name="connsiteX11" fmla="*/ 308225 w 5286623"/>
                <a:gd name="connsiteY11" fmla="*/ 966787 h 1907945"/>
                <a:gd name="connsiteX12" fmla="*/ 5185023 w 5286623"/>
                <a:gd name="connsiteY12" fmla="*/ 1376362 h 1907945"/>
                <a:gd name="connsiteX13" fmla="*/ 5286623 w 5286623"/>
                <a:gd name="connsiteY13" fmla="*/ 1565046 h 1907945"/>
                <a:gd name="connsiteX14" fmla="*/ 5277098 w 5286623"/>
                <a:gd name="connsiteY14" fmla="*/ 1907945 h 1907945"/>
                <a:gd name="connsiteX15" fmla="*/ 446337 w 5286623"/>
                <a:gd name="connsiteY15" fmla="*/ 1322159 h 1907945"/>
                <a:gd name="connsiteX16" fmla="*/ 145723 w 5286623"/>
                <a:gd name="connsiteY16" fmla="*/ 985008 h 1907945"/>
                <a:gd name="connsiteX17" fmla="*/ 124188 w 5286623"/>
                <a:gd name="connsiteY17" fmla="*/ 931916 h 1907945"/>
                <a:gd name="connsiteX18" fmla="*/ 74726 w 5286623"/>
                <a:gd name="connsiteY18" fmla="*/ 856208 h 1907945"/>
                <a:gd name="connsiteX19" fmla="*/ 22474 w 5286623"/>
                <a:gd name="connsiteY19" fmla="*/ 742950 h 1907945"/>
                <a:gd name="connsiteX20" fmla="*/ 79624 w 5286623"/>
                <a:gd name="connsiteY20" fmla="*/ 352425 h 1907945"/>
                <a:gd name="connsiteX21" fmla="*/ 1334586 w 5286623"/>
                <a:gd name="connsiteY21" fmla="*/ 222281 h 1907945"/>
                <a:gd name="connsiteX22" fmla="*/ 1279777 w 5286623"/>
                <a:gd name="connsiteY22" fmla="*/ 0 h 1907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286623" h="1907945">
                  <a:moveTo>
                    <a:pt x="1279777" y="0"/>
                  </a:moveTo>
                  <a:lnTo>
                    <a:pt x="1951289" y="314325"/>
                  </a:lnTo>
                  <a:lnTo>
                    <a:pt x="2052889" y="503009"/>
                  </a:lnTo>
                  <a:lnTo>
                    <a:pt x="1552827" y="884009"/>
                  </a:lnTo>
                  <a:lnTo>
                    <a:pt x="1451227" y="695325"/>
                  </a:lnTo>
                  <a:lnTo>
                    <a:pt x="1441206" y="654682"/>
                  </a:lnTo>
                  <a:lnTo>
                    <a:pt x="1346427" y="659567"/>
                  </a:lnTo>
                  <a:lnTo>
                    <a:pt x="257424" y="717321"/>
                  </a:lnTo>
                  <a:cubicBezTo>
                    <a:pt x="221706" y="723275"/>
                    <a:pt x="202060" y="795307"/>
                    <a:pt x="206525" y="865108"/>
                  </a:cubicBezTo>
                  <a:lnTo>
                    <a:pt x="213731" y="902562"/>
                  </a:lnTo>
                  <a:lnTo>
                    <a:pt x="223393" y="913823"/>
                  </a:lnTo>
                  <a:cubicBezTo>
                    <a:pt x="251224" y="942975"/>
                    <a:pt x="280841" y="963811"/>
                    <a:pt x="308225" y="966787"/>
                  </a:cubicBezTo>
                  <a:lnTo>
                    <a:pt x="5185023" y="1376362"/>
                  </a:lnTo>
                  <a:lnTo>
                    <a:pt x="5286623" y="1565046"/>
                  </a:lnTo>
                  <a:lnTo>
                    <a:pt x="5277098" y="1907945"/>
                  </a:lnTo>
                  <a:lnTo>
                    <a:pt x="446337" y="1322159"/>
                  </a:lnTo>
                  <a:cubicBezTo>
                    <a:pt x="342156" y="1305490"/>
                    <a:pt x="207389" y="1118662"/>
                    <a:pt x="145723" y="985008"/>
                  </a:cubicBezTo>
                  <a:lnTo>
                    <a:pt x="124188" y="931916"/>
                  </a:lnTo>
                  <a:lnTo>
                    <a:pt x="74726" y="856208"/>
                  </a:lnTo>
                  <a:cubicBezTo>
                    <a:pt x="51744" y="814983"/>
                    <a:pt x="33521" y="775494"/>
                    <a:pt x="22474" y="742950"/>
                  </a:cubicBezTo>
                  <a:cubicBezTo>
                    <a:pt x="-21712" y="612775"/>
                    <a:pt x="249" y="371475"/>
                    <a:pt x="79624" y="352425"/>
                  </a:cubicBezTo>
                  <a:lnTo>
                    <a:pt x="1334586" y="222281"/>
                  </a:lnTo>
                  <a:lnTo>
                    <a:pt x="1279777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49E2F952-9CC5-5F92-4C0E-781C1A60DCFD}"/>
                </a:ext>
              </a:extLst>
            </p:cNvPr>
            <p:cNvSpPr/>
            <p:nvPr/>
          </p:nvSpPr>
          <p:spPr bwMode="auto">
            <a:xfrm>
              <a:off x="2935165" y="1407206"/>
              <a:ext cx="1837310" cy="609219"/>
            </a:xfrm>
            <a:custGeom>
              <a:avLst/>
              <a:gdLst>
                <a:gd name="connsiteX0" fmla="*/ 1279777 w 5185025"/>
                <a:gd name="connsiteY0" fmla="*/ 0 h 1719262"/>
                <a:gd name="connsiteX1" fmla="*/ 1951289 w 5185025"/>
                <a:gd name="connsiteY1" fmla="*/ 314325 h 1719262"/>
                <a:gd name="connsiteX2" fmla="*/ 1451227 w 5185025"/>
                <a:gd name="connsiteY2" fmla="*/ 695325 h 1719262"/>
                <a:gd name="connsiteX3" fmla="*/ 1393989 w 5185025"/>
                <a:gd name="connsiteY3" fmla="*/ 463194 h 1719262"/>
                <a:gd name="connsiteX4" fmla="*/ 1244828 w 5185025"/>
                <a:gd name="connsiteY4" fmla="*/ 470883 h 1719262"/>
                <a:gd name="connsiteX5" fmla="*/ 155825 w 5185025"/>
                <a:gd name="connsiteY5" fmla="*/ 528637 h 1719262"/>
                <a:gd name="connsiteX6" fmla="*/ 117725 w 5185025"/>
                <a:gd name="connsiteY6" fmla="*/ 742950 h 1719262"/>
                <a:gd name="connsiteX7" fmla="*/ 308225 w 5185025"/>
                <a:gd name="connsiteY7" fmla="*/ 966787 h 1719262"/>
                <a:gd name="connsiteX8" fmla="*/ 5185025 w 5185025"/>
                <a:gd name="connsiteY8" fmla="*/ 1376362 h 1719262"/>
                <a:gd name="connsiteX9" fmla="*/ 5175500 w 5185025"/>
                <a:gd name="connsiteY9" fmla="*/ 1719262 h 1719262"/>
                <a:gd name="connsiteX10" fmla="*/ 344737 w 5185025"/>
                <a:gd name="connsiteY10" fmla="*/ 1133475 h 1719262"/>
                <a:gd name="connsiteX11" fmla="*/ 22474 w 5185025"/>
                <a:gd name="connsiteY11" fmla="*/ 742950 h 1719262"/>
                <a:gd name="connsiteX12" fmla="*/ 79624 w 5185025"/>
                <a:gd name="connsiteY12" fmla="*/ 352425 h 1719262"/>
                <a:gd name="connsiteX13" fmla="*/ 1334586 w 5185025"/>
                <a:gd name="connsiteY13" fmla="*/ 222281 h 1719262"/>
                <a:gd name="connsiteX14" fmla="*/ 1279777 w 5185025"/>
                <a:gd name="connsiteY14" fmla="*/ 0 h 1719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185025" h="1719262">
                  <a:moveTo>
                    <a:pt x="1279777" y="0"/>
                  </a:moveTo>
                  <a:lnTo>
                    <a:pt x="1951289" y="314325"/>
                  </a:lnTo>
                  <a:lnTo>
                    <a:pt x="1451227" y="695325"/>
                  </a:lnTo>
                  <a:lnTo>
                    <a:pt x="1393989" y="463194"/>
                  </a:lnTo>
                  <a:lnTo>
                    <a:pt x="1244828" y="470883"/>
                  </a:lnTo>
                  <a:cubicBezTo>
                    <a:pt x="810421" y="492869"/>
                    <a:pt x="197497" y="521691"/>
                    <a:pt x="155825" y="528637"/>
                  </a:cubicBezTo>
                  <a:cubicBezTo>
                    <a:pt x="108200" y="536575"/>
                    <a:pt x="89150" y="661987"/>
                    <a:pt x="117725" y="742950"/>
                  </a:cubicBezTo>
                  <a:cubicBezTo>
                    <a:pt x="146300" y="823913"/>
                    <a:pt x="235200" y="958850"/>
                    <a:pt x="308225" y="966787"/>
                  </a:cubicBezTo>
                  <a:lnTo>
                    <a:pt x="5185025" y="1376362"/>
                  </a:lnTo>
                  <a:lnTo>
                    <a:pt x="5175500" y="1719262"/>
                  </a:lnTo>
                  <a:cubicBezTo>
                    <a:pt x="3561012" y="1524000"/>
                    <a:pt x="463800" y="1152525"/>
                    <a:pt x="344737" y="1133475"/>
                  </a:cubicBezTo>
                  <a:cubicBezTo>
                    <a:pt x="225674" y="1114425"/>
                    <a:pt x="66660" y="873125"/>
                    <a:pt x="22474" y="742950"/>
                  </a:cubicBezTo>
                  <a:cubicBezTo>
                    <a:pt x="-21712" y="612775"/>
                    <a:pt x="249" y="371475"/>
                    <a:pt x="79624" y="352425"/>
                  </a:cubicBezTo>
                  <a:lnTo>
                    <a:pt x="1334586" y="222281"/>
                  </a:lnTo>
                  <a:lnTo>
                    <a:pt x="1279777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B0AB6A20-904F-D7FC-2ED9-4A858E2B2C95}"/>
              </a:ext>
            </a:extLst>
          </p:cNvPr>
          <p:cNvGrpSpPr/>
          <p:nvPr/>
        </p:nvGrpSpPr>
        <p:grpSpPr>
          <a:xfrm>
            <a:off x="761315" y="3210312"/>
            <a:ext cx="1889386" cy="838650"/>
            <a:chOff x="761315" y="3210312"/>
            <a:chExt cx="1889386" cy="838650"/>
          </a:xfrm>
        </p:grpSpPr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1FAA5EA7-6CBA-1CA6-C961-C4A613BB0743}"/>
                </a:ext>
              </a:extLst>
            </p:cNvPr>
            <p:cNvSpPr/>
            <p:nvPr/>
          </p:nvSpPr>
          <p:spPr bwMode="auto">
            <a:xfrm>
              <a:off x="761316" y="3210312"/>
              <a:ext cx="1889385" cy="838650"/>
            </a:xfrm>
            <a:custGeom>
              <a:avLst/>
              <a:gdLst>
                <a:gd name="connsiteX0" fmla="*/ 709188 w 5331985"/>
                <a:gd name="connsiteY0" fmla="*/ 0 h 2366732"/>
                <a:gd name="connsiteX1" fmla="*/ 2169688 w 5331985"/>
                <a:gd name="connsiteY1" fmla="*/ 285750 h 2366732"/>
                <a:gd name="connsiteX2" fmla="*/ 2271287 w 5331985"/>
                <a:gd name="connsiteY2" fmla="*/ 474434 h 2366732"/>
                <a:gd name="connsiteX3" fmla="*/ 1045737 w 5331985"/>
                <a:gd name="connsiteY3" fmla="*/ 995133 h 2366732"/>
                <a:gd name="connsiteX4" fmla="*/ 1009011 w 5331985"/>
                <a:gd name="connsiteY4" fmla="*/ 869073 h 2366732"/>
                <a:gd name="connsiteX5" fmla="*/ 966907 w 5331985"/>
                <a:gd name="connsiteY5" fmla="*/ 869993 h 2366732"/>
                <a:gd name="connsiteX6" fmla="*/ 423436 w 5331985"/>
                <a:gd name="connsiteY6" fmla="*/ 887183 h 2366732"/>
                <a:gd name="connsiteX7" fmla="*/ 378986 w 5331985"/>
                <a:gd name="connsiteY7" fmla="*/ 949691 h 2366732"/>
                <a:gd name="connsiteX8" fmla="*/ 378363 w 5331985"/>
                <a:gd name="connsiteY8" fmla="*/ 989509 h 2366732"/>
                <a:gd name="connsiteX9" fmla="*/ 408480 w 5331985"/>
                <a:gd name="connsiteY9" fmla="*/ 1011037 h 2366732"/>
                <a:gd name="connsiteX10" fmla="*/ 461537 w 5331985"/>
                <a:gd name="connsiteY10" fmla="*/ 1028698 h 2366732"/>
                <a:gd name="connsiteX11" fmla="*/ 5230385 w 5331985"/>
                <a:gd name="connsiteY11" fmla="*/ 1276347 h 2366732"/>
                <a:gd name="connsiteX12" fmla="*/ 5227929 w 5331985"/>
                <a:gd name="connsiteY12" fmla="*/ 1392624 h 2366732"/>
                <a:gd name="connsiteX13" fmla="*/ 5259414 w 5331985"/>
                <a:gd name="connsiteY13" fmla="*/ 1392624 h 2366732"/>
                <a:gd name="connsiteX14" fmla="*/ 5259414 w 5331985"/>
                <a:gd name="connsiteY14" fmla="*/ 1461279 h 2366732"/>
                <a:gd name="connsiteX15" fmla="*/ 5331985 w 5331985"/>
                <a:gd name="connsiteY15" fmla="*/ 1465032 h 2366732"/>
                <a:gd name="connsiteX16" fmla="*/ 5312934 w 5331985"/>
                <a:gd name="connsiteY16" fmla="*/ 2366732 h 2366732"/>
                <a:gd name="connsiteX17" fmla="*/ 639336 w 5331985"/>
                <a:gd name="connsiteY17" fmla="*/ 1617432 h 2366732"/>
                <a:gd name="connsiteX18" fmla="*/ 191928 w 5331985"/>
                <a:gd name="connsiteY18" fmla="*/ 1153465 h 2366732"/>
                <a:gd name="connsiteX19" fmla="*/ 172747 w 5331985"/>
                <a:gd name="connsiteY19" fmla="*/ 1106660 h 2366732"/>
                <a:gd name="connsiteX20" fmla="*/ 145873 w 5331985"/>
                <a:gd name="connsiteY20" fmla="*/ 1067021 h 2366732"/>
                <a:gd name="connsiteX21" fmla="*/ 45612 w 5331985"/>
                <a:gd name="connsiteY21" fmla="*/ 855661 h 2366732"/>
                <a:gd name="connsiteX22" fmla="*/ 124987 w 5331985"/>
                <a:gd name="connsiteY22" fmla="*/ 260350 h 2366732"/>
                <a:gd name="connsiteX23" fmla="*/ 724975 w 5331985"/>
                <a:gd name="connsiteY23" fmla="*/ 160597 h 2366732"/>
                <a:gd name="connsiteX24" fmla="*/ 754614 w 5331985"/>
                <a:gd name="connsiteY24" fmla="*/ 155919 h 2366732"/>
                <a:gd name="connsiteX0" fmla="*/ 709188 w 5331985"/>
                <a:gd name="connsiteY0" fmla="*/ 0 h 2366732"/>
                <a:gd name="connsiteX1" fmla="*/ 2169688 w 5331985"/>
                <a:gd name="connsiteY1" fmla="*/ 285750 h 2366732"/>
                <a:gd name="connsiteX2" fmla="*/ 2271287 w 5331985"/>
                <a:gd name="connsiteY2" fmla="*/ 474434 h 2366732"/>
                <a:gd name="connsiteX3" fmla="*/ 1045737 w 5331985"/>
                <a:gd name="connsiteY3" fmla="*/ 995133 h 2366732"/>
                <a:gd name="connsiteX4" fmla="*/ 1009011 w 5331985"/>
                <a:gd name="connsiteY4" fmla="*/ 869073 h 2366732"/>
                <a:gd name="connsiteX5" fmla="*/ 966907 w 5331985"/>
                <a:gd name="connsiteY5" fmla="*/ 869993 h 2366732"/>
                <a:gd name="connsiteX6" fmla="*/ 423436 w 5331985"/>
                <a:gd name="connsiteY6" fmla="*/ 887183 h 2366732"/>
                <a:gd name="connsiteX7" fmla="*/ 378986 w 5331985"/>
                <a:gd name="connsiteY7" fmla="*/ 949691 h 2366732"/>
                <a:gd name="connsiteX8" fmla="*/ 378363 w 5331985"/>
                <a:gd name="connsiteY8" fmla="*/ 989509 h 2366732"/>
                <a:gd name="connsiteX9" fmla="*/ 408480 w 5331985"/>
                <a:gd name="connsiteY9" fmla="*/ 1011037 h 2366732"/>
                <a:gd name="connsiteX10" fmla="*/ 461537 w 5331985"/>
                <a:gd name="connsiteY10" fmla="*/ 1028698 h 2366732"/>
                <a:gd name="connsiteX11" fmla="*/ 5230385 w 5331985"/>
                <a:gd name="connsiteY11" fmla="*/ 1276347 h 2366732"/>
                <a:gd name="connsiteX12" fmla="*/ 5227929 w 5331985"/>
                <a:gd name="connsiteY12" fmla="*/ 1392624 h 2366732"/>
                <a:gd name="connsiteX13" fmla="*/ 5259414 w 5331985"/>
                <a:gd name="connsiteY13" fmla="*/ 1461279 h 2366732"/>
                <a:gd name="connsiteX14" fmla="*/ 5331985 w 5331985"/>
                <a:gd name="connsiteY14" fmla="*/ 1465032 h 2366732"/>
                <a:gd name="connsiteX15" fmla="*/ 5312934 w 5331985"/>
                <a:gd name="connsiteY15" fmla="*/ 2366732 h 2366732"/>
                <a:gd name="connsiteX16" fmla="*/ 639336 w 5331985"/>
                <a:gd name="connsiteY16" fmla="*/ 1617432 h 2366732"/>
                <a:gd name="connsiteX17" fmla="*/ 191928 w 5331985"/>
                <a:gd name="connsiteY17" fmla="*/ 1153465 h 2366732"/>
                <a:gd name="connsiteX18" fmla="*/ 172747 w 5331985"/>
                <a:gd name="connsiteY18" fmla="*/ 1106660 h 2366732"/>
                <a:gd name="connsiteX19" fmla="*/ 145873 w 5331985"/>
                <a:gd name="connsiteY19" fmla="*/ 1067021 h 2366732"/>
                <a:gd name="connsiteX20" fmla="*/ 45612 w 5331985"/>
                <a:gd name="connsiteY20" fmla="*/ 855661 h 2366732"/>
                <a:gd name="connsiteX21" fmla="*/ 124987 w 5331985"/>
                <a:gd name="connsiteY21" fmla="*/ 260350 h 2366732"/>
                <a:gd name="connsiteX22" fmla="*/ 724975 w 5331985"/>
                <a:gd name="connsiteY22" fmla="*/ 160597 h 2366732"/>
                <a:gd name="connsiteX23" fmla="*/ 754614 w 5331985"/>
                <a:gd name="connsiteY23" fmla="*/ 155919 h 2366732"/>
                <a:gd name="connsiteX24" fmla="*/ 709188 w 5331985"/>
                <a:gd name="connsiteY24" fmla="*/ 0 h 2366732"/>
                <a:gd name="connsiteX0" fmla="*/ 709188 w 5589596"/>
                <a:gd name="connsiteY0" fmla="*/ 0 h 2366732"/>
                <a:gd name="connsiteX1" fmla="*/ 2169688 w 5589596"/>
                <a:gd name="connsiteY1" fmla="*/ 285750 h 2366732"/>
                <a:gd name="connsiteX2" fmla="*/ 2271287 w 5589596"/>
                <a:gd name="connsiteY2" fmla="*/ 474434 h 2366732"/>
                <a:gd name="connsiteX3" fmla="*/ 1045737 w 5589596"/>
                <a:gd name="connsiteY3" fmla="*/ 995133 h 2366732"/>
                <a:gd name="connsiteX4" fmla="*/ 1009011 w 5589596"/>
                <a:gd name="connsiteY4" fmla="*/ 869073 h 2366732"/>
                <a:gd name="connsiteX5" fmla="*/ 966907 w 5589596"/>
                <a:gd name="connsiteY5" fmla="*/ 869993 h 2366732"/>
                <a:gd name="connsiteX6" fmla="*/ 423436 w 5589596"/>
                <a:gd name="connsiteY6" fmla="*/ 887183 h 2366732"/>
                <a:gd name="connsiteX7" fmla="*/ 378986 w 5589596"/>
                <a:gd name="connsiteY7" fmla="*/ 949691 h 2366732"/>
                <a:gd name="connsiteX8" fmla="*/ 378363 w 5589596"/>
                <a:gd name="connsiteY8" fmla="*/ 989509 h 2366732"/>
                <a:gd name="connsiteX9" fmla="*/ 408480 w 5589596"/>
                <a:gd name="connsiteY9" fmla="*/ 1011037 h 2366732"/>
                <a:gd name="connsiteX10" fmla="*/ 461537 w 5589596"/>
                <a:gd name="connsiteY10" fmla="*/ 1028698 h 2366732"/>
                <a:gd name="connsiteX11" fmla="*/ 5230385 w 5589596"/>
                <a:gd name="connsiteY11" fmla="*/ 1276347 h 2366732"/>
                <a:gd name="connsiteX12" fmla="*/ 5259414 w 5589596"/>
                <a:gd name="connsiteY12" fmla="*/ 1461279 h 2366732"/>
                <a:gd name="connsiteX13" fmla="*/ 5331985 w 5589596"/>
                <a:gd name="connsiteY13" fmla="*/ 1465032 h 2366732"/>
                <a:gd name="connsiteX14" fmla="*/ 5312934 w 5589596"/>
                <a:gd name="connsiteY14" fmla="*/ 2366732 h 2366732"/>
                <a:gd name="connsiteX15" fmla="*/ 639336 w 5589596"/>
                <a:gd name="connsiteY15" fmla="*/ 1617432 h 2366732"/>
                <a:gd name="connsiteX16" fmla="*/ 191928 w 5589596"/>
                <a:gd name="connsiteY16" fmla="*/ 1153465 h 2366732"/>
                <a:gd name="connsiteX17" fmla="*/ 172747 w 5589596"/>
                <a:gd name="connsiteY17" fmla="*/ 1106660 h 2366732"/>
                <a:gd name="connsiteX18" fmla="*/ 145873 w 5589596"/>
                <a:gd name="connsiteY18" fmla="*/ 1067021 h 2366732"/>
                <a:gd name="connsiteX19" fmla="*/ 45612 w 5589596"/>
                <a:gd name="connsiteY19" fmla="*/ 855661 h 2366732"/>
                <a:gd name="connsiteX20" fmla="*/ 124987 w 5589596"/>
                <a:gd name="connsiteY20" fmla="*/ 260350 h 2366732"/>
                <a:gd name="connsiteX21" fmla="*/ 724975 w 5589596"/>
                <a:gd name="connsiteY21" fmla="*/ 160597 h 2366732"/>
                <a:gd name="connsiteX22" fmla="*/ 754614 w 5589596"/>
                <a:gd name="connsiteY22" fmla="*/ 155919 h 2366732"/>
                <a:gd name="connsiteX23" fmla="*/ 709188 w 5589596"/>
                <a:gd name="connsiteY23" fmla="*/ 0 h 2366732"/>
                <a:gd name="connsiteX0" fmla="*/ 709188 w 5616071"/>
                <a:gd name="connsiteY0" fmla="*/ 0 h 2366732"/>
                <a:gd name="connsiteX1" fmla="*/ 2169688 w 5616071"/>
                <a:gd name="connsiteY1" fmla="*/ 285750 h 2366732"/>
                <a:gd name="connsiteX2" fmla="*/ 2271287 w 5616071"/>
                <a:gd name="connsiteY2" fmla="*/ 474434 h 2366732"/>
                <a:gd name="connsiteX3" fmla="*/ 1045737 w 5616071"/>
                <a:gd name="connsiteY3" fmla="*/ 995133 h 2366732"/>
                <a:gd name="connsiteX4" fmla="*/ 1009011 w 5616071"/>
                <a:gd name="connsiteY4" fmla="*/ 869073 h 2366732"/>
                <a:gd name="connsiteX5" fmla="*/ 966907 w 5616071"/>
                <a:gd name="connsiteY5" fmla="*/ 869993 h 2366732"/>
                <a:gd name="connsiteX6" fmla="*/ 423436 w 5616071"/>
                <a:gd name="connsiteY6" fmla="*/ 887183 h 2366732"/>
                <a:gd name="connsiteX7" fmla="*/ 378986 w 5616071"/>
                <a:gd name="connsiteY7" fmla="*/ 949691 h 2366732"/>
                <a:gd name="connsiteX8" fmla="*/ 378363 w 5616071"/>
                <a:gd name="connsiteY8" fmla="*/ 989509 h 2366732"/>
                <a:gd name="connsiteX9" fmla="*/ 408480 w 5616071"/>
                <a:gd name="connsiteY9" fmla="*/ 1011037 h 2366732"/>
                <a:gd name="connsiteX10" fmla="*/ 461537 w 5616071"/>
                <a:gd name="connsiteY10" fmla="*/ 1028698 h 2366732"/>
                <a:gd name="connsiteX11" fmla="*/ 5230385 w 5616071"/>
                <a:gd name="connsiteY11" fmla="*/ 1276347 h 2366732"/>
                <a:gd name="connsiteX12" fmla="*/ 5331985 w 5616071"/>
                <a:gd name="connsiteY12" fmla="*/ 1465032 h 2366732"/>
                <a:gd name="connsiteX13" fmla="*/ 5312934 w 5616071"/>
                <a:gd name="connsiteY13" fmla="*/ 2366732 h 2366732"/>
                <a:gd name="connsiteX14" fmla="*/ 639336 w 5616071"/>
                <a:gd name="connsiteY14" fmla="*/ 1617432 h 2366732"/>
                <a:gd name="connsiteX15" fmla="*/ 191928 w 5616071"/>
                <a:gd name="connsiteY15" fmla="*/ 1153465 h 2366732"/>
                <a:gd name="connsiteX16" fmla="*/ 172747 w 5616071"/>
                <a:gd name="connsiteY16" fmla="*/ 1106660 h 2366732"/>
                <a:gd name="connsiteX17" fmla="*/ 145873 w 5616071"/>
                <a:gd name="connsiteY17" fmla="*/ 1067021 h 2366732"/>
                <a:gd name="connsiteX18" fmla="*/ 45612 w 5616071"/>
                <a:gd name="connsiteY18" fmla="*/ 855661 h 2366732"/>
                <a:gd name="connsiteX19" fmla="*/ 124987 w 5616071"/>
                <a:gd name="connsiteY19" fmla="*/ 260350 h 2366732"/>
                <a:gd name="connsiteX20" fmla="*/ 724975 w 5616071"/>
                <a:gd name="connsiteY20" fmla="*/ 160597 h 2366732"/>
                <a:gd name="connsiteX21" fmla="*/ 754614 w 5616071"/>
                <a:gd name="connsiteY21" fmla="*/ 155919 h 2366732"/>
                <a:gd name="connsiteX22" fmla="*/ 709188 w 5616071"/>
                <a:gd name="connsiteY22" fmla="*/ 0 h 2366732"/>
                <a:gd name="connsiteX0" fmla="*/ 709188 w 5331985"/>
                <a:gd name="connsiteY0" fmla="*/ 0 h 2366732"/>
                <a:gd name="connsiteX1" fmla="*/ 2169688 w 5331985"/>
                <a:gd name="connsiteY1" fmla="*/ 285750 h 2366732"/>
                <a:gd name="connsiteX2" fmla="*/ 2271287 w 5331985"/>
                <a:gd name="connsiteY2" fmla="*/ 474434 h 2366732"/>
                <a:gd name="connsiteX3" fmla="*/ 1045737 w 5331985"/>
                <a:gd name="connsiteY3" fmla="*/ 995133 h 2366732"/>
                <a:gd name="connsiteX4" fmla="*/ 1009011 w 5331985"/>
                <a:gd name="connsiteY4" fmla="*/ 869073 h 2366732"/>
                <a:gd name="connsiteX5" fmla="*/ 966907 w 5331985"/>
                <a:gd name="connsiteY5" fmla="*/ 869993 h 2366732"/>
                <a:gd name="connsiteX6" fmla="*/ 423436 w 5331985"/>
                <a:gd name="connsiteY6" fmla="*/ 887183 h 2366732"/>
                <a:gd name="connsiteX7" fmla="*/ 378986 w 5331985"/>
                <a:gd name="connsiteY7" fmla="*/ 949691 h 2366732"/>
                <a:gd name="connsiteX8" fmla="*/ 378363 w 5331985"/>
                <a:gd name="connsiteY8" fmla="*/ 989509 h 2366732"/>
                <a:gd name="connsiteX9" fmla="*/ 408480 w 5331985"/>
                <a:gd name="connsiteY9" fmla="*/ 1011037 h 2366732"/>
                <a:gd name="connsiteX10" fmla="*/ 461537 w 5331985"/>
                <a:gd name="connsiteY10" fmla="*/ 1028698 h 2366732"/>
                <a:gd name="connsiteX11" fmla="*/ 5230385 w 5331985"/>
                <a:gd name="connsiteY11" fmla="*/ 1276347 h 2366732"/>
                <a:gd name="connsiteX12" fmla="*/ 5331985 w 5331985"/>
                <a:gd name="connsiteY12" fmla="*/ 1465032 h 2366732"/>
                <a:gd name="connsiteX13" fmla="*/ 5312934 w 5331985"/>
                <a:gd name="connsiteY13" fmla="*/ 2366732 h 2366732"/>
                <a:gd name="connsiteX14" fmla="*/ 639336 w 5331985"/>
                <a:gd name="connsiteY14" fmla="*/ 1617432 h 2366732"/>
                <a:gd name="connsiteX15" fmla="*/ 191928 w 5331985"/>
                <a:gd name="connsiteY15" fmla="*/ 1153465 h 2366732"/>
                <a:gd name="connsiteX16" fmla="*/ 172747 w 5331985"/>
                <a:gd name="connsiteY16" fmla="*/ 1106660 h 2366732"/>
                <a:gd name="connsiteX17" fmla="*/ 145873 w 5331985"/>
                <a:gd name="connsiteY17" fmla="*/ 1067021 h 2366732"/>
                <a:gd name="connsiteX18" fmla="*/ 45612 w 5331985"/>
                <a:gd name="connsiteY18" fmla="*/ 855661 h 2366732"/>
                <a:gd name="connsiteX19" fmla="*/ 124987 w 5331985"/>
                <a:gd name="connsiteY19" fmla="*/ 260350 h 2366732"/>
                <a:gd name="connsiteX20" fmla="*/ 724975 w 5331985"/>
                <a:gd name="connsiteY20" fmla="*/ 160597 h 2366732"/>
                <a:gd name="connsiteX21" fmla="*/ 754614 w 5331985"/>
                <a:gd name="connsiteY21" fmla="*/ 155919 h 2366732"/>
                <a:gd name="connsiteX22" fmla="*/ 709188 w 5331985"/>
                <a:gd name="connsiteY22" fmla="*/ 0 h 2366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331985" h="2366732">
                  <a:moveTo>
                    <a:pt x="709188" y="0"/>
                  </a:moveTo>
                  <a:lnTo>
                    <a:pt x="2169688" y="285750"/>
                  </a:lnTo>
                  <a:lnTo>
                    <a:pt x="2271287" y="474434"/>
                  </a:lnTo>
                  <a:lnTo>
                    <a:pt x="1045737" y="995133"/>
                  </a:lnTo>
                  <a:lnTo>
                    <a:pt x="1009011" y="869073"/>
                  </a:lnTo>
                  <a:lnTo>
                    <a:pt x="966907" y="869993"/>
                  </a:lnTo>
                  <a:cubicBezTo>
                    <a:pt x="754959" y="873292"/>
                    <a:pt x="466034" y="870514"/>
                    <a:pt x="423436" y="887183"/>
                  </a:cubicBezTo>
                  <a:cubicBezTo>
                    <a:pt x="399095" y="896708"/>
                    <a:pt x="384278" y="919330"/>
                    <a:pt x="378986" y="949691"/>
                  </a:cubicBezTo>
                  <a:cubicBezTo>
                    <a:pt x="378778" y="962964"/>
                    <a:pt x="378571" y="976236"/>
                    <a:pt x="378363" y="989509"/>
                  </a:cubicBezTo>
                  <a:lnTo>
                    <a:pt x="408480" y="1011037"/>
                  </a:lnTo>
                  <a:cubicBezTo>
                    <a:pt x="425752" y="1020066"/>
                    <a:pt x="443678" y="1026184"/>
                    <a:pt x="461537" y="1028698"/>
                  </a:cubicBezTo>
                  <a:cubicBezTo>
                    <a:pt x="532974" y="1038752"/>
                    <a:pt x="3640773" y="1193798"/>
                    <a:pt x="5230385" y="1276347"/>
                  </a:cubicBezTo>
                  <a:lnTo>
                    <a:pt x="5331985" y="1465032"/>
                  </a:lnTo>
                  <a:lnTo>
                    <a:pt x="5312934" y="2366732"/>
                  </a:lnTo>
                  <a:lnTo>
                    <a:pt x="639336" y="1617432"/>
                  </a:lnTo>
                  <a:cubicBezTo>
                    <a:pt x="516636" y="1591966"/>
                    <a:pt x="310071" y="1400797"/>
                    <a:pt x="191928" y="1153465"/>
                  </a:cubicBezTo>
                  <a:lnTo>
                    <a:pt x="172747" y="1106660"/>
                  </a:lnTo>
                  <a:lnTo>
                    <a:pt x="145873" y="1067021"/>
                  </a:lnTo>
                  <a:cubicBezTo>
                    <a:pt x="105904" y="1001578"/>
                    <a:pt x="71144" y="930273"/>
                    <a:pt x="45612" y="855661"/>
                  </a:cubicBezTo>
                  <a:cubicBezTo>
                    <a:pt x="-56517" y="557212"/>
                    <a:pt x="31854" y="292100"/>
                    <a:pt x="124987" y="260350"/>
                  </a:cubicBezTo>
                  <a:cubicBezTo>
                    <a:pt x="206479" y="232568"/>
                    <a:pt x="498645" y="195064"/>
                    <a:pt x="724975" y="160597"/>
                  </a:cubicBezTo>
                  <a:lnTo>
                    <a:pt x="754614" y="155919"/>
                  </a:lnTo>
                  <a:lnTo>
                    <a:pt x="709188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52164965-284B-259F-1176-178BB57B9A26}"/>
                </a:ext>
              </a:extLst>
            </p:cNvPr>
            <p:cNvSpPr/>
            <p:nvPr/>
          </p:nvSpPr>
          <p:spPr bwMode="auto">
            <a:xfrm>
              <a:off x="761315" y="3277172"/>
              <a:ext cx="1853384" cy="771790"/>
            </a:xfrm>
            <a:custGeom>
              <a:avLst/>
              <a:gdLst>
                <a:gd name="connsiteX0" fmla="*/ 709188 w 5230387"/>
                <a:gd name="connsiteY0" fmla="*/ 0 h 2178049"/>
                <a:gd name="connsiteX1" fmla="*/ 2169688 w 5230387"/>
                <a:gd name="connsiteY1" fmla="*/ 285750 h 2178049"/>
                <a:gd name="connsiteX2" fmla="*/ 944138 w 5230387"/>
                <a:gd name="connsiteY2" fmla="*/ 806450 h 2178049"/>
                <a:gd name="connsiteX3" fmla="*/ 907412 w 5230387"/>
                <a:gd name="connsiteY3" fmla="*/ 680390 h 2178049"/>
                <a:gd name="connsiteX4" fmla="*/ 865308 w 5230387"/>
                <a:gd name="connsiteY4" fmla="*/ 681310 h 2178049"/>
                <a:gd name="connsiteX5" fmla="*/ 321837 w 5230387"/>
                <a:gd name="connsiteY5" fmla="*/ 698500 h 2178049"/>
                <a:gd name="connsiteX6" fmla="*/ 290087 w 5230387"/>
                <a:gd name="connsiteY6" fmla="*/ 869950 h 2178049"/>
                <a:gd name="connsiteX7" fmla="*/ 461537 w 5230387"/>
                <a:gd name="connsiteY7" fmla="*/ 1028700 h 2178049"/>
                <a:gd name="connsiteX8" fmla="*/ 5230387 w 5230387"/>
                <a:gd name="connsiteY8" fmla="*/ 1276349 h 2178049"/>
                <a:gd name="connsiteX9" fmla="*/ 5211336 w 5230387"/>
                <a:gd name="connsiteY9" fmla="*/ 2178049 h 2178049"/>
                <a:gd name="connsiteX10" fmla="*/ 537737 w 5230387"/>
                <a:gd name="connsiteY10" fmla="*/ 1428749 h 2178049"/>
                <a:gd name="connsiteX11" fmla="*/ 45612 w 5230387"/>
                <a:gd name="connsiteY11" fmla="*/ 855663 h 2178049"/>
                <a:gd name="connsiteX12" fmla="*/ 124987 w 5230387"/>
                <a:gd name="connsiteY12" fmla="*/ 260350 h 2178049"/>
                <a:gd name="connsiteX13" fmla="*/ 724975 w 5230387"/>
                <a:gd name="connsiteY13" fmla="*/ 160598 h 2178049"/>
                <a:gd name="connsiteX14" fmla="*/ 754614 w 5230387"/>
                <a:gd name="connsiteY14" fmla="*/ 155919 h 2178049"/>
                <a:gd name="connsiteX15" fmla="*/ 709188 w 5230387"/>
                <a:gd name="connsiteY15" fmla="*/ 0 h 2178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30387" h="2178049">
                  <a:moveTo>
                    <a:pt x="709188" y="0"/>
                  </a:moveTo>
                  <a:lnTo>
                    <a:pt x="2169688" y="285750"/>
                  </a:lnTo>
                  <a:lnTo>
                    <a:pt x="944138" y="806450"/>
                  </a:lnTo>
                  <a:lnTo>
                    <a:pt x="907412" y="680390"/>
                  </a:lnTo>
                  <a:lnTo>
                    <a:pt x="865308" y="681310"/>
                  </a:lnTo>
                  <a:cubicBezTo>
                    <a:pt x="653360" y="684609"/>
                    <a:pt x="364435" y="681831"/>
                    <a:pt x="321837" y="698500"/>
                  </a:cubicBezTo>
                  <a:cubicBezTo>
                    <a:pt x="273154" y="717550"/>
                    <a:pt x="262570" y="788988"/>
                    <a:pt x="290087" y="869950"/>
                  </a:cubicBezTo>
                  <a:cubicBezTo>
                    <a:pt x="317604" y="950912"/>
                    <a:pt x="390100" y="1018646"/>
                    <a:pt x="461537" y="1028700"/>
                  </a:cubicBezTo>
                  <a:cubicBezTo>
                    <a:pt x="532974" y="1038754"/>
                    <a:pt x="3640771" y="1193800"/>
                    <a:pt x="5230387" y="1276349"/>
                  </a:cubicBezTo>
                  <a:lnTo>
                    <a:pt x="5211336" y="2178049"/>
                  </a:lnTo>
                  <a:lnTo>
                    <a:pt x="537737" y="1428749"/>
                  </a:lnTo>
                  <a:cubicBezTo>
                    <a:pt x="397508" y="1399645"/>
                    <a:pt x="147741" y="1154113"/>
                    <a:pt x="45612" y="855663"/>
                  </a:cubicBezTo>
                  <a:cubicBezTo>
                    <a:pt x="-56517" y="557213"/>
                    <a:pt x="31854" y="292100"/>
                    <a:pt x="124987" y="260350"/>
                  </a:cubicBezTo>
                  <a:cubicBezTo>
                    <a:pt x="206479" y="232568"/>
                    <a:pt x="498645" y="195064"/>
                    <a:pt x="724975" y="160598"/>
                  </a:cubicBezTo>
                  <a:lnTo>
                    <a:pt x="754614" y="155919"/>
                  </a:lnTo>
                  <a:lnTo>
                    <a:pt x="709188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CA2583E6-2B59-09EE-913A-F43FB6D4E3CC}"/>
              </a:ext>
            </a:extLst>
          </p:cNvPr>
          <p:cNvGrpSpPr/>
          <p:nvPr/>
        </p:nvGrpSpPr>
        <p:grpSpPr>
          <a:xfrm>
            <a:off x="5035915" y="1070444"/>
            <a:ext cx="1817872" cy="1326981"/>
            <a:chOff x="5035915" y="1070444"/>
            <a:chExt cx="1817872" cy="1326981"/>
          </a:xfrm>
        </p:grpSpPr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861D802A-BCBC-F03C-370F-1E7C05A9CF2D}"/>
                </a:ext>
              </a:extLst>
            </p:cNvPr>
            <p:cNvSpPr/>
            <p:nvPr/>
          </p:nvSpPr>
          <p:spPr bwMode="auto">
            <a:xfrm>
              <a:off x="5035915" y="1070444"/>
              <a:ext cx="1817872" cy="1326981"/>
            </a:xfrm>
            <a:custGeom>
              <a:avLst/>
              <a:gdLst>
                <a:gd name="connsiteX0" fmla="*/ 883763 w 3907723"/>
                <a:gd name="connsiteY0" fmla="*/ 0 h 2852498"/>
                <a:gd name="connsiteX1" fmla="*/ 2004132 w 3907723"/>
                <a:gd name="connsiteY1" fmla="*/ 411324 h 2852498"/>
                <a:gd name="connsiteX2" fmla="*/ 1876679 w 3907723"/>
                <a:gd name="connsiteY2" fmla="*/ 515916 h 2852498"/>
                <a:gd name="connsiteX3" fmla="*/ 2105732 w 3907723"/>
                <a:gd name="connsiteY3" fmla="*/ 600009 h 2852498"/>
                <a:gd name="connsiteX4" fmla="*/ 1232157 w 3907723"/>
                <a:gd name="connsiteY4" fmla="*/ 1316888 h 2852498"/>
                <a:gd name="connsiteX5" fmla="*/ 1191322 w 3907723"/>
                <a:gd name="connsiteY5" fmla="*/ 1130211 h 2852498"/>
                <a:gd name="connsiteX6" fmla="*/ 476104 w 3907723"/>
                <a:gd name="connsiteY6" fmla="*/ 1175863 h 2852498"/>
                <a:gd name="connsiteX7" fmla="*/ 409631 w 3907723"/>
                <a:gd name="connsiteY7" fmla="*/ 1311563 h 2852498"/>
                <a:gd name="connsiteX8" fmla="*/ 410303 w 3907723"/>
                <a:gd name="connsiteY8" fmla="*/ 1315495 h 2852498"/>
                <a:gd name="connsiteX9" fmla="*/ 458666 w 3907723"/>
                <a:gd name="connsiteY9" fmla="*/ 1346965 h 2852498"/>
                <a:gd name="connsiteX10" fmla="*/ 511612 w 3907723"/>
                <a:gd name="connsiteY10" fmla="*/ 1359329 h 2852498"/>
                <a:gd name="connsiteX11" fmla="*/ 3806123 w 3907723"/>
                <a:gd name="connsiteY11" fmla="*/ 1696223 h 2852498"/>
                <a:gd name="connsiteX12" fmla="*/ 3790386 w 3907723"/>
                <a:gd name="connsiteY12" fmla="*/ 1872909 h 2852498"/>
                <a:gd name="connsiteX13" fmla="*/ 3907723 w 3907723"/>
                <a:gd name="connsiteY13" fmla="*/ 1884908 h 2852498"/>
                <a:gd name="connsiteX14" fmla="*/ 3821541 w 3907723"/>
                <a:gd name="connsiteY14" fmla="*/ 2852498 h 2852498"/>
                <a:gd name="connsiteX15" fmla="*/ 652385 w 3907723"/>
                <a:gd name="connsiteY15" fmla="*/ 1982842 h 2852498"/>
                <a:gd name="connsiteX16" fmla="*/ 192033 w 3907723"/>
                <a:gd name="connsiteY16" fmla="*/ 1448855 h 2852498"/>
                <a:gd name="connsiteX17" fmla="*/ 172427 w 3907723"/>
                <a:gd name="connsiteY17" fmla="*/ 1402766 h 2852498"/>
                <a:gd name="connsiteX18" fmla="*/ 156485 w 3907723"/>
                <a:gd name="connsiteY18" fmla="*/ 1379008 h 2852498"/>
                <a:gd name="connsiteX19" fmla="*/ 14106 w 3907723"/>
                <a:gd name="connsiteY19" fmla="*/ 1038104 h 2852498"/>
                <a:gd name="connsiteX20" fmla="*/ 182552 w 3907723"/>
                <a:gd name="connsiteY20" fmla="*/ 442663 h 2852498"/>
                <a:gd name="connsiteX21" fmla="*/ 929193 w 3907723"/>
                <a:gd name="connsiteY21" fmla="*/ 207680 h 2852498"/>
                <a:gd name="connsiteX22" fmla="*/ 883763 w 3907723"/>
                <a:gd name="connsiteY22" fmla="*/ 0 h 2852498"/>
                <a:gd name="connsiteX0" fmla="*/ 883763 w 3907723"/>
                <a:gd name="connsiteY0" fmla="*/ 0 h 2852498"/>
                <a:gd name="connsiteX1" fmla="*/ 2004132 w 3907723"/>
                <a:gd name="connsiteY1" fmla="*/ 411324 h 2852498"/>
                <a:gd name="connsiteX2" fmla="*/ 2105732 w 3907723"/>
                <a:gd name="connsiteY2" fmla="*/ 600009 h 2852498"/>
                <a:gd name="connsiteX3" fmla="*/ 1232157 w 3907723"/>
                <a:gd name="connsiteY3" fmla="*/ 1316888 h 2852498"/>
                <a:gd name="connsiteX4" fmla="*/ 1191322 w 3907723"/>
                <a:gd name="connsiteY4" fmla="*/ 1130211 h 2852498"/>
                <a:gd name="connsiteX5" fmla="*/ 476104 w 3907723"/>
                <a:gd name="connsiteY5" fmla="*/ 1175863 h 2852498"/>
                <a:gd name="connsiteX6" fmla="*/ 409631 w 3907723"/>
                <a:gd name="connsiteY6" fmla="*/ 1311563 h 2852498"/>
                <a:gd name="connsiteX7" fmla="*/ 410303 w 3907723"/>
                <a:gd name="connsiteY7" fmla="*/ 1315495 h 2852498"/>
                <a:gd name="connsiteX8" fmla="*/ 458666 w 3907723"/>
                <a:gd name="connsiteY8" fmla="*/ 1346965 h 2852498"/>
                <a:gd name="connsiteX9" fmla="*/ 511612 w 3907723"/>
                <a:gd name="connsiteY9" fmla="*/ 1359329 h 2852498"/>
                <a:gd name="connsiteX10" fmla="*/ 3806123 w 3907723"/>
                <a:gd name="connsiteY10" fmla="*/ 1696223 h 2852498"/>
                <a:gd name="connsiteX11" fmla="*/ 3790386 w 3907723"/>
                <a:gd name="connsiteY11" fmla="*/ 1872909 h 2852498"/>
                <a:gd name="connsiteX12" fmla="*/ 3907723 w 3907723"/>
                <a:gd name="connsiteY12" fmla="*/ 1884908 h 2852498"/>
                <a:gd name="connsiteX13" fmla="*/ 3821541 w 3907723"/>
                <a:gd name="connsiteY13" fmla="*/ 2852498 h 2852498"/>
                <a:gd name="connsiteX14" fmla="*/ 652385 w 3907723"/>
                <a:gd name="connsiteY14" fmla="*/ 1982842 h 2852498"/>
                <a:gd name="connsiteX15" fmla="*/ 192033 w 3907723"/>
                <a:gd name="connsiteY15" fmla="*/ 1448855 h 2852498"/>
                <a:gd name="connsiteX16" fmla="*/ 172427 w 3907723"/>
                <a:gd name="connsiteY16" fmla="*/ 1402766 h 2852498"/>
                <a:gd name="connsiteX17" fmla="*/ 156485 w 3907723"/>
                <a:gd name="connsiteY17" fmla="*/ 1379008 h 2852498"/>
                <a:gd name="connsiteX18" fmla="*/ 14106 w 3907723"/>
                <a:gd name="connsiteY18" fmla="*/ 1038104 h 2852498"/>
                <a:gd name="connsiteX19" fmla="*/ 182552 w 3907723"/>
                <a:gd name="connsiteY19" fmla="*/ 442663 h 2852498"/>
                <a:gd name="connsiteX20" fmla="*/ 929193 w 3907723"/>
                <a:gd name="connsiteY20" fmla="*/ 207680 h 2852498"/>
                <a:gd name="connsiteX21" fmla="*/ 883763 w 3907723"/>
                <a:gd name="connsiteY21" fmla="*/ 0 h 2852498"/>
                <a:gd name="connsiteX0" fmla="*/ 883763 w 3907723"/>
                <a:gd name="connsiteY0" fmla="*/ 0 h 2852498"/>
                <a:gd name="connsiteX1" fmla="*/ 2004132 w 3907723"/>
                <a:gd name="connsiteY1" fmla="*/ 411324 h 2852498"/>
                <a:gd name="connsiteX2" fmla="*/ 2105732 w 3907723"/>
                <a:gd name="connsiteY2" fmla="*/ 600009 h 2852498"/>
                <a:gd name="connsiteX3" fmla="*/ 1232157 w 3907723"/>
                <a:gd name="connsiteY3" fmla="*/ 1316888 h 2852498"/>
                <a:gd name="connsiteX4" fmla="*/ 1191322 w 3907723"/>
                <a:gd name="connsiteY4" fmla="*/ 1130211 h 2852498"/>
                <a:gd name="connsiteX5" fmla="*/ 476104 w 3907723"/>
                <a:gd name="connsiteY5" fmla="*/ 1175863 h 2852498"/>
                <a:gd name="connsiteX6" fmla="*/ 409631 w 3907723"/>
                <a:gd name="connsiteY6" fmla="*/ 1311563 h 2852498"/>
                <a:gd name="connsiteX7" fmla="*/ 410303 w 3907723"/>
                <a:gd name="connsiteY7" fmla="*/ 1315495 h 2852498"/>
                <a:gd name="connsiteX8" fmla="*/ 458666 w 3907723"/>
                <a:gd name="connsiteY8" fmla="*/ 1346965 h 2852498"/>
                <a:gd name="connsiteX9" fmla="*/ 511612 w 3907723"/>
                <a:gd name="connsiteY9" fmla="*/ 1359329 h 2852498"/>
                <a:gd name="connsiteX10" fmla="*/ 3806123 w 3907723"/>
                <a:gd name="connsiteY10" fmla="*/ 1696223 h 2852498"/>
                <a:gd name="connsiteX11" fmla="*/ 3907723 w 3907723"/>
                <a:gd name="connsiteY11" fmla="*/ 1884908 h 2852498"/>
                <a:gd name="connsiteX12" fmla="*/ 3821541 w 3907723"/>
                <a:gd name="connsiteY12" fmla="*/ 2852498 h 2852498"/>
                <a:gd name="connsiteX13" fmla="*/ 652385 w 3907723"/>
                <a:gd name="connsiteY13" fmla="*/ 1982842 h 2852498"/>
                <a:gd name="connsiteX14" fmla="*/ 192033 w 3907723"/>
                <a:gd name="connsiteY14" fmla="*/ 1448855 h 2852498"/>
                <a:gd name="connsiteX15" fmla="*/ 172427 w 3907723"/>
                <a:gd name="connsiteY15" fmla="*/ 1402766 h 2852498"/>
                <a:gd name="connsiteX16" fmla="*/ 156485 w 3907723"/>
                <a:gd name="connsiteY16" fmla="*/ 1379008 h 2852498"/>
                <a:gd name="connsiteX17" fmla="*/ 14106 w 3907723"/>
                <a:gd name="connsiteY17" fmla="*/ 1038104 h 2852498"/>
                <a:gd name="connsiteX18" fmla="*/ 182552 w 3907723"/>
                <a:gd name="connsiteY18" fmla="*/ 442663 h 2852498"/>
                <a:gd name="connsiteX19" fmla="*/ 929193 w 3907723"/>
                <a:gd name="connsiteY19" fmla="*/ 207680 h 2852498"/>
                <a:gd name="connsiteX20" fmla="*/ 883763 w 3907723"/>
                <a:gd name="connsiteY20" fmla="*/ 0 h 2852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907723" h="2852498">
                  <a:moveTo>
                    <a:pt x="883763" y="0"/>
                  </a:moveTo>
                  <a:lnTo>
                    <a:pt x="2004132" y="411324"/>
                  </a:lnTo>
                  <a:lnTo>
                    <a:pt x="2105732" y="600009"/>
                  </a:lnTo>
                  <a:lnTo>
                    <a:pt x="1232157" y="1316888"/>
                  </a:lnTo>
                  <a:lnTo>
                    <a:pt x="1191322" y="1130211"/>
                  </a:lnTo>
                  <a:lnTo>
                    <a:pt x="476104" y="1175863"/>
                  </a:lnTo>
                  <a:cubicBezTo>
                    <a:pt x="433013" y="1188595"/>
                    <a:pt x="407550" y="1245396"/>
                    <a:pt x="409631" y="1311563"/>
                  </a:cubicBezTo>
                  <a:lnTo>
                    <a:pt x="410303" y="1315495"/>
                  </a:lnTo>
                  <a:lnTo>
                    <a:pt x="458666" y="1346965"/>
                  </a:lnTo>
                  <a:cubicBezTo>
                    <a:pt x="477416" y="1355493"/>
                    <a:pt x="495616" y="1359982"/>
                    <a:pt x="511612" y="1359329"/>
                  </a:cubicBezTo>
                  <a:lnTo>
                    <a:pt x="3806123" y="1696223"/>
                  </a:lnTo>
                  <a:lnTo>
                    <a:pt x="3907723" y="1884908"/>
                  </a:lnTo>
                  <a:lnTo>
                    <a:pt x="3821541" y="2852498"/>
                  </a:lnTo>
                  <a:lnTo>
                    <a:pt x="652385" y="1982842"/>
                  </a:lnTo>
                  <a:cubicBezTo>
                    <a:pt x="527030" y="1940730"/>
                    <a:pt x="309126" y="1685611"/>
                    <a:pt x="192033" y="1448855"/>
                  </a:cubicBezTo>
                  <a:lnTo>
                    <a:pt x="172427" y="1402766"/>
                  </a:lnTo>
                  <a:lnTo>
                    <a:pt x="156485" y="1379008"/>
                  </a:lnTo>
                  <a:cubicBezTo>
                    <a:pt x="83823" y="1260783"/>
                    <a:pt x="28306" y="1137508"/>
                    <a:pt x="14106" y="1038104"/>
                  </a:cubicBezTo>
                  <a:cubicBezTo>
                    <a:pt x="-23762" y="773029"/>
                    <a:pt x="8883" y="500118"/>
                    <a:pt x="182552" y="442663"/>
                  </a:cubicBezTo>
                  <a:lnTo>
                    <a:pt x="929193" y="207680"/>
                  </a:lnTo>
                  <a:lnTo>
                    <a:pt x="883763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C9572F25-7D37-7160-4E3A-60910E779C9D}"/>
                </a:ext>
              </a:extLst>
            </p:cNvPr>
            <p:cNvSpPr/>
            <p:nvPr/>
          </p:nvSpPr>
          <p:spPr bwMode="auto">
            <a:xfrm>
              <a:off x="5083180" y="1158220"/>
              <a:ext cx="1770607" cy="1239205"/>
            </a:xfrm>
            <a:custGeom>
              <a:avLst/>
              <a:gdLst>
                <a:gd name="connsiteX0" fmla="*/ 1432565 w 6169664"/>
                <a:gd name="connsiteY0" fmla="*/ 0 h 4317999"/>
                <a:gd name="connsiteX1" fmla="*/ 3248665 w 6169664"/>
                <a:gd name="connsiteY1" fmla="*/ 666750 h 4317999"/>
                <a:gd name="connsiteX2" fmla="*/ 1832615 w 6169664"/>
                <a:gd name="connsiteY2" fmla="*/ 1828800 h 4317999"/>
                <a:gd name="connsiteX3" fmla="*/ 1766421 w 6169664"/>
                <a:gd name="connsiteY3" fmla="*/ 1526199 h 4317999"/>
                <a:gd name="connsiteX4" fmla="*/ 607064 w 6169664"/>
                <a:gd name="connsiteY4" fmla="*/ 1600200 h 4317999"/>
                <a:gd name="connsiteX5" fmla="*/ 518164 w 6169664"/>
                <a:gd name="connsiteY5" fmla="*/ 1930400 h 4317999"/>
                <a:gd name="connsiteX6" fmla="*/ 829314 w 6169664"/>
                <a:gd name="connsiteY6" fmla="*/ 2203450 h 4317999"/>
                <a:gd name="connsiteX7" fmla="*/ 6169664 w 6169664"/>
                <a:gd name="connsiteY7" fmla="*/ 2749550 h 4317999"/>
                <a:gd name="connsiteX8" fmla="*/ 6029964 w 6169664"/>
                <a:gd name="connsiteY8" fmla="*/ 4317999 h 4317999"/>
                <a:gd name="connsiteX9" fmla="*/ 892814 w 6169664"/>
                <a:gd name="connsiteY9" fmla="*/ 2908300 h 4317999"/>
                <a:gd name="connsiteX10" fmla="*/ 22865 w 6169664"/>
                <a:gd name="connsiteY10" fmla="*/ 1682750 h 4317999"/>
                <a:gd name="connsiteX11" fmla="*/ 295914 w 6169664"/>
                <a:gd name="connsiteY11" fmla="*/ 717550 h 4317999"/>
                <a:gd name="connsiteX12" fmla="*/ 1506207 w 6169664"/>
                <a:gd name="connsiteY12" fmla="*/ 336646 h 4317999"/>
                <a:gd name="connsiteX13" fmla="*/ 1432565 w 6169664"/>
                <a:gd name="connsiteY13" fmla="*/ 0 h 431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169664" h="4317999">
                  <a:moveTo>
                    <a:pt x="1432565" y="0"/>
                  </a:moveTo>
                  <a:lnTo>
                    <a:pt x="3248665" y="666750"/>
                  </a:lnTo>
                  <a:lnTo>
                    <a:pt x="1832615" y="1828800"/>
                  </a:lnTo>
                  <a:lnTo>
                    <a:pt x="1766421" y="1526199"/>
                  </a:lnTo>
                  <a:lnTo>
                    <a:pt x="607064" y="1600200"/>
                  </a:lnTo>
                  <a:cubicBezTo>
                    <a:pt x="513931" y="1627717"/>
                    <a:pt x="471597" y="1782233"/>
                    <a:pt x="518164" y="1930400"/>
                  </a:cubicBezTo>
                  <a:cubicBezTo>
                    <a:pt x="564731" y="2078567"/>
                    <a:pt x="725597" y="2207683"/>
                    <a:pt x="829314" y="2203450"/>
                  </a:cubicBezTo>
                  <a:lnTo>
                    <a:pt x="6169664" y="2749550"/>
                  </a:lnTo>
                  <a:lnTo>
                    <a:pt x="6029964" y="4317999"/>
                  </a:lnTo>
                  <a:cubicBezTo>
                    <a:pt x="4317581" y="3848100"/>
                    <a:pt x="1163747" y="2999317"/>
                    <a:pt x="892814" y="2908300"/>
                  </a:cubicBezTo>
                  <a:cubicBezTo>
                    <a:pt x="621881" y="2817283"/>
                    <a:pt x="84248" y="2112433"/>
                    <a:pt x="22865" y="1682750"/>
                  </a:cubicBezTo>
                  <a:cubicBezTo>
                    <a:pt x="-38518" y="1253067"/>
                    <a:pt x="14398" y="810683"/>
                    <a:pt x="295914" y="717550"/>
                  </a:cubicBezTo>
                  <a:lnTo>
                    <a:pt x="1506207" y="336646"/>
                  </a:lnTo>
                  <a:lnTo>
                    <a:pt x="1432565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84B7224-B82F-0137-A7CA-50F9F1639560}"/>
              </a:ext>
            </a:extLst>
          </p:cNvPr>
          <p:cNvGrpSpPr/>
          <p:nvPr/>
        </p:nvGrpSpPr>
        <p:grpSpPr>
          <a:xfrm>
            <a:off x="7193691" y="1066800"/>
            <a:ext cx="1811449" cy="1330625"/>
            <a:chOff x="7193691" y="1066800"/>
            <a:chExt cx="1811449" cy="1330625"/>
          </a:xfrm>
        </p:grpSpPr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FEF9C959-2073-5688-773F-1350218E1B4F}"/>
                </a:ext>
              </a:extLst>
            </p:cNvPr>
            <p:cNvSpPr/>
            <p:nvPr/>
          </p:nvSpPr>
          <p:spPr bwMode="auto">
            <a:xfrm>
              <a:off x="7193691" y="1066800"/>
              <a:ext cx="1811449" cy="1330625"/>
            </a:xfrm>
            <a:custGeom>
              <a:avLst/>
              <a:gdLst>
                <a:gd name="connsiteX0" fmla="*/ 82264 w 3893918"/>
                <a:gd name="connsiteY0" fmla="*/ 0 h 2860333"/>
                <a:gd name="connsiteX1" fmla="*/ 3216163 w 3893918"/>
                <a:gd name="connsiteY1" fmla="*/ 850069 h 2860333"/>
                <a:gd name="connsiteX2" fmla="*/ 3686936 w 3893918"/>
                <a:gd name="connsiteY2" fmla="*/ 1353621 h 2860333"/>
                <a:gd name="connsiteX3" fmla="*/ 3691849 w 3893918"/>
                <a:gd name="connsiteY3" fmla="*/ 1366275 h 2860333"/>
                <a:gd name="connsiteX4" fmla="*/ 3733127 w 3893918"/>
                <a:gd name="connsiteY4" fmla="*/ 1432084 h 2860333"/>
                <a:gd name="connsiteX5" fmla="*/ 3834856 w 3893918"/>
                <a:gd name="connsiteY5" fmla="*/ 1661617 h 2860333"/>
                <a:gd name="connsiteX6" fmla="*/ 3705583 w 3893918"/>
                <a:gd name="connsiteY6" fmla="*/ 2402000 h 2860333"/>
                <a:gd name="connsiteX7" fmla="*/ 2960301 w 3893918"/>
                <a:gd name="connsiteY7" fmla="*/ 2656765 h 2860333"/>
                <a:gd name="connsiteX8" fmla="*/ 3004373 w 3893918"/>
                <a:gd name="connsiteY8" fmla="*/ 2860333 h 2860333"/>
                <a:gd name="connsiteX9" fmla="*/ 1895756 w 3893918"/>
                <a:gd name="connsiteY9" fmla="*/ 2421587 h 2860333"/>
                <a:gd name="connsiteX10" fmla="*/ 2018525 w 3893918"/>
                <a:gd name="connsiteY10" fmla="*/ 2321698 h 2860333"/>
                <a:gd name="connsiteX11" fmla="*/ 1794156 w 3893918"/>
                <a:gd name="connsiteY11" fmla="*/ 2232902 h 2860333"/>
                <a:gd name="connsiteX12" fmla="*/ 2655978 w 3893918"/>
                <a:gd name="connsiteY12" fmla="*/ 1531693 h 2860333"/>
                <a:gd name="connsiteX13" fmla="*/ 2695554 w 3893918"/>
                <a:gd name="connsiteY13" fmla="*/ 1714496 h 2860333"/>
                <a:gd name="connsiteX14" fmla="*/ 2773584 w 3893918"/>
                <a:gd name="connsiteY14" fmla="*/ 1710209 h 2860333"/>
                <a:gd name="connsiteX15" fmla="*/ 3419867 w 3893918"/>
                <a:gd name="connsiteY15" fmla="*/ 1672718 h 2860333"/>
                <a:gd name="connsiteX16" fmla="*/ 3493868 w 3893918"/>
                <a:gd name="connsiteY16" fmla="*/ 1578885 h 2860333"/>
                <a:gd name="connsiteX17" fmla="*/ 3485659 w 3893918"/>
                <a:gd name="connsiteY17" fmla="*/ 1524789 h 2860333"/>
                <a:gd name="connsiteX18" fmla="*/ 3463502 w 3893918"/>
                <a:gd name="connsiteY18" fmla="*/ 1504555 h 2860333"/>
                <a:gd name="connsiteX19" fmla="*/ 3407863 w 3893918"/>
                <a:gd name="connsiteY19" fmla="*/ 1481418 h 2860333"/>
                <a:gd name="connsiteX20" fmla="*/ 101600 w 3893918"/>
                <a:gd name="connsiteY20" fmla="*/ 1144524 h 2860333"/>
                <a:gd name="connsiteX21" fmla="*/ 116815 w 3893918"/>
                <a:gd name="connsiteY21" fmla="*/ 967741 h 2860333"/>
                <a:gd name="connsiteX22" fmla="*/ 0 w 3893918"/>
                <a:gd name="connsiteY22" fmla="*/ 955838 h 2860333"/>
                <a:gd name="connsiteX23" fmla="*/ 82264 w 3893918"/>
                <a:gd name="connsiteY23" fmla="*/ 0 h 2860333"/>
                <a:gd name="connsiteX0" fmla="*/ 82264 w 3893918"/>
                <a:gd name="connsiteY0" fmla="*/ 0 h 2860333"/>
                <a:gd name="connsiteX1" fmla="*/ 3216163 w 3893918"/>
                <a:gd name="connsiteY1" fmla="*/ 850069 h 2860333"/>
                <a:gd name="connsiteX2" fmla="*/ 3686936 w 3893918"/>
                <a:gd name="connsiteY2" fmla="*/ 1353621 h 2860333"/>
                <a:gd name="connsiteX3" fmla="*/ 3691849 w 3893918"/>
                <a:gd name="connsiteY3" fmla="*/ 1366275 h 2860333"/>
                <a:gd name="connsiteX4" fmla="*/ 3733127 w 3893918"/>
                <a:gd name="connsiteY4" fmla="*/ 1432084 h 2860333"/>
                <a:gd name="connsiteX5" fmla="*/ 3834856 w 3893918"/>
                <a:gd name="connsiteY5" fmla="*/ 1661617 h 2860333"/>
                <a:gd name="connsiteX6" fmla="*/ 3705583 w 3893918"/>
                <a:gd name="connsiteY6" fmla="*/ 2402000 h 2860333"/>
                <a:gd name="connsiteX7" fmla="*/ 2960301 w 3893918"/>
                <a:gd name="connsiteY7" fmla="*/ 2656765 h 2860333"/>
                <a:gd name="connsiteX8" fmla="*/ 3004373 w 3893918"/>
                <a:gd name="connsiteY8" fmla="*/ 2860333 h 2860333"/>
                <a:gd name="connsiteX9" fmla="*/ 1895756 w 3893918"/>
                <a:gd name="connsiteY9" fmla="*/ 2421587 h 2860333"/>
                <a:gd name="connsiteX10" fmla="*/ 2018525 w 3893918"/>
                <a:gd name="connsiteY10" fmla="*/ 2321698 h 2860333"/>
                <a:gd name="connsiteX11" fmla="*/ 1794156 w 3893918"/>
                <a:gd name="connsiteY11" fmla="*/ 2232902 h 2860333"/>
                <a:gd name="connsiteX12" fmla="*/ 2655978 w 3893918"/>
                <a:gd name="connsiteY12" fmla="*/ 1531693 h 2860333"/>
                <a:gd name="connsiteX13" fmla="*/ 2695554 w 3893918"/>
                <a:gd name="connsiteY13" fmla="*/ 1714496 h 2860333"/>
                <a:gd name="connsiteX14" fmla="*/ 2773584 w 3893918"/>
                <a:gd name="connsiteY14" fmla="*/ 1710209 h 2860333"/>
                <a:gd name="connsiteX15" fmla="*/ 3419867 w 3893918"/>
                <a:gd name="connsiteY15" fmla="*/ 1672718 h 2860333"/>
                <a:gd name="connsiteX16" fmla="*/ 3493868 w 3893918"/>
                <a:gd name="connsiteY16" fmla="*/ 1578885 h 2860333"/>
                <a:gd name="connsiteX17" fmla="*/ 3485659 w 3893918"/>
                <a:gd name="connsiteY17" fmla="*/ 1524789 h 2860333"/>
                <a:gd name="connsiteX18" fmla="*/ 3463502 w 3893918"/>
                <a:gd name="connsiteY18" fmla="*/ 1504555 h 2860333"/>
                <a:gd name="connsiteX19" fmla="*/ 3407863 w 3893918"/>
                <a:gd name="connsiteY19" fmla="*/ 1481418 h 2860333"/>
                <a:gd name="connsiteX20" fmla="*/ 101600 w 3893918"/>
                <a:gd name="connsiteY20" fmla="*/ 1144524 h 2860333"/>
                <a:gd name="connsiteX21" fmla="*/ 0 w 3893918"/>
                <a:gd name="connsiteY21" fmla="*/ 955838 h 2860333"/>
                <a:gd name="connsiteX22" fmla="*/ 82264 w 3893918"/>
                <a:gd name="connsiteY22" fmla="*/ 0 h 2860333"/>
                <a:gd name="connsiteX0" fmla="*/ 82264 w 3893918"/>
                <a:gd name="connsiteY0" fmla="*/ 0 h 2860333"/>
                <a:gd name="connsiteX1" fmla="*/ 3216163 w 3893918"/>
                <a:gd name="connsiteY1" fmla="*/ 850069 h 2860333"/>
                <a:gd name="connsiteX2" fmla="*/ 3686936 w 3893918"/>
                <a:gd name="connsiteY2" fmla="*/ 1353621 h 2860333"/>
                <a:gd name="connsiteX3" fmla="*/ 3691849 w 3893918"/>
                <a:gd name="connsiteY3" fmla="*/ 1366275 h 2860333"/>
                <a:gd name="connsiteX4" fmla="*/ 3733127 w 3893918"/>
                <a:gd name="connsiteY4" fmla="*/ 1432084 h 2860333"/>
                <a:gd name="connsiteX5" fmla="*/ 3834856 w 3893918"/>
                <a:gd name="connsiteY5" fmla="*/ 1661617 h 2860333"/>
                <a:gd name="connsiteX6" fmla="*/ 3705583 w 3893918"/>
                <a:gd name="connsiteY6" fmla="*/ 2402000 h 2860333"/>
                <a:gd name="connsiteX7" fmla="*/ 2960301 w 3893918"/>
                <a:gd name="connsiteY7" fmla="*/ 2656765 h 2860333"/>
                <a:gd name="connsiteX8" fmla="*/ 3004373 w 3893918"/>
                <a:gd name="connsiteY8" fmla="*/ 2860333 h 2860333"/>
                <a:gd name="connsiteX9" fmla="*/ 1895756 w 3893918"/>
                <a:gd name="connsiteY9" fmla="*/ 2421587 h 2860333"/>
                <a:gd name="connsiteX10" fmla="*/ 1794156 w 3893918"/>
                <a:gd name="connsiteY10" fmla="*/ 2232902 h 2860333"/>
                <a:gd name="connsiteX11" fmla="*/ 2655978 w 3893918"/>
                <a:gd name="connsiteY11" fmla="*/ 1531693 h 2860333"/>
                <a:gd name="connsiteX12" fmla="*/ 2695554 w 3893918"/>
                <a:gd name="connsiteY12" fmla="*/ 1714496 h 2860333"/>
                <a:gd name="connsiteX13" fmla="*/ 2773584 w 3893918"/>
                <a:gd name="connsiteY13" fmla="*/ 1710209 h 2860333"/>
                <a:gd name="connsiteX14" fmla="*/ 3419867 w 3893918"/>
                <a:gd name="connsiteY14" fmla="*/ 1672718 h 2860333"/>
                <a:gd name="connsiteX15" fmla="*/ 3493868 w 3893918"/>
                <a:gd name="connsiteY15" fmla="*/ 1578885 h 2860333"/>
                <a:gd name="connsiteX16" fmla="*/ 3485659 w 3893918"/>
                <a:gd name="connsiteY16" fmla="*/ 1524789 h 2860333"/>
                <a:gd name="connsiteX17" fmla="*/ 3463502 w 3893918"/>
                <a:gd name="connsiteY17" fmla="*/ 1504555 h 2860333"/>
                <a:gd name="connsiteX18" fmla="*/ 3407863 w 3893918"/>
                <a:gd name="connsiteY18" fmla="*/ 1481418 h 2860333"/>
                <a:gd name="connsiteX19" fmla="*/ 101600 w 3893918"/>
                <a:gd name="connsiteY19" fmla="*/ 1144524 h 2860333"/>
                <a:gd name="connsiteX20" fmla="*/ 0 w 3893918"/>
                <a:gd name="connsiteY20" fmla="*/ 955838 h 2860333"/>
                <a:gd name="connsiteX21" fmla="*/ 82264 w 3893918"/>
                <a:gd name="connsiteY21" fmla="*/ 0 h 2860333"/>
                <a:gd name="connsiteX0" fmla="*/ 82264 w 3893918"/>
                <a:gd name="connsiteY0" fmla="*/ 0 h 2860333"/>
                <a:gd name="connsiteX1" fmla="*/ 3216163 w 3893918"/>
                <a:gd name="connsiteY1" fmla="*/ 850069 h 2860333"/>
                <a:gd name="connsiteX2" fmla="*/ 3686936 w 3893918"/>
                <a:gd name="connsiteY2" fmla="*/ 1353621 h 2860333"/>
                <a:gd name="connsiteX3" fmla="*/ 3691849 w 3893918"/>
                <a:gd name="connsiteY3" fmla="*/ 1366275 h 2860333"/>
                <a:gd name="connsiteX4" fmla="*/ 3733127 w 3893918"/>
                <a:gd name="connsiteY4" fmla="*/ 1432084 h 2860333"/>
                <a:gd name="connsiteX5" fmla="*/ 3834856 w 3893918"/>
                <a:gd name="connsiteY5" fmla="*/ 1661617 h 2860333"/>
                <a:gd name="connsiteX6" fmla="*/ 3705583 w 3893918"/>
                <a:gd name="connsiteY6" fmla="*/ 2402000 h 2860333"/>
                <a:gd name="connsiteX7" fmla="*/ 2960301 w 3893918"/>
                <a:gd name="connsiteY7" fmla="*/ 2656765 h 2860333"/>
                <a:gd name="connsiteX8" fmla="*/ 3004373 w 3893918"/>
                <a:gd name="connsiteY8" fmla="*/ 2860333 h 2860333"/>
                <a:gd name="connsiteX9" fmla="*/ 1895756 w 3893918"/>
                <a:gd name="connsiteY9" fmla="*/ 2421587 h 2860333"/>
                <a:gd name="connsiteX10" fmla="*/ 1794156 w 3893918"/>
                <a:gd name="connsiteY10" fmla="*/ 2232902 h 2860333"/>
                <a:gd name="connsiteX11" fmla="*/ 2655978 w 3893918"/>
                <a:gd name="connsiteY11" fmla="*/ 1531693 h 2860333"/>
                <a:gd name="connsiteX12" fmla="*/ 2773584 w 3893918"/>
                <a:gd name="connsiteY12" fmla="*/ 1710209 h 2860333"/>
                <a:gd name="connsiteX13" fmla="*/ 3419867 w 3893918"/>
                <a:gd name="connsiteY13" fmla="*/ 1672718 h 2860333"/>
                <a:gd name="connsiteX14" fmla="*/ 3493868 w 3893918"/>
                <a:gd name="connsiteY14" fmla="*/ 1578885 h 2860333"/>
                <a:gd name="connsiteX15" fmla="*/ 3485659 w 3893918"/>
                <a:gd name="connsiteY15" fmla="*/ 1524789 h 2860333"/>
                <a:gd name="connsiteX16" fmla="*/ 3463502 w 3893918"/>
                <a:gd name="connsiteY16" fmla="*/ 1504555 h 2860333"/>
                <a:gd name="connsiteX17" fmla="*/ 3407863 w 3893918"/>
                <a:gd name="connsiteY17" fmla="*/ 1481418 h 2860333"/>
                <a:gd name="connsiteX18" fmla="*/ 101600 w 3893918"/>
                <a:gd name="connsiteY18" fmla="*/ 1144524 h 2860333"/>
                <a:gd name="connsiteX19" fmla="*/ 0 w 3893918"/>
                <a:gd name="connsiteY19" fmla="*/ 955838 h 2860333"/>
                <a:gd name="connsiteX20" fmla="*/ 82264 w 3893918"/>
                <a:gd name="connsiteY20" fmla="*/ 0 h 2860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893918" h="2860333">
                  <a:moveTo>
                    <a:pt x="82264" y="0"/>
                  </a:moveTo>
                  <a:lnTo>
                    <a:pt x="3216163" y="850069"/>
                  </a:lnTo>
                  <a:cubicBezTo>
                    <a:pt x="3373837" y="891202"/>
                    <a:pt x="3567503" y="1085296"/>
                    <a:pt x="3686936" y="1353621"/>
                  </a:cubicBezTo>
                  <a:lnTo>
                    <a:pt x="3691849" y="1366275"/>
                  </a:lnTo>
                  <a:lnTo>
                    <a:pt x="3733127" y="1432084"/>
                  </a:lnTo>
                  <a:cubicBezTo>
                    <a:pt x="3772668" y="1502229"/>
                    <a:pt x="3807434" y="1579352"/>
                    <a:pt x="3834856" y="1661617"/>
                  </a:cubicBezTo>
                  <a:cubicBezTo>
                    <a:pt x="3944543" y="1990676"/>
                    <a:pt x="3901452" y="2339322"/>
                    <a:pt x="3705583" y="2402000"/>
                  </a:cubicBezTo>
                  <a:lnTo>
                    <a:pt x="2960301" y="2656765"/>
                  </a:lnTo>
                  <a:lnTo>
                    <a:pt x="3004373" y="2860333"/>
                  </a:lnTo>
                  <a:lnTo>
                    <a:pt x="1895756" y="2421587"/>
                  </a:lnTo>
                  <a:lnTo>
                    <a:pt x="1794156" y="2232902"/>
                  </a:lnTo>
                  <a:lnTo>
                    <a:pt x="2655978" y="1531693"/>
                  </a:lnTo>
                  <a:lnTo>
                    <a:pt x="2773584" y="1710209"/>
                  </a:lnTo>
                  <a:lnTo>
                    <a:pt x="3419867" y="1672718"/>
                  </a:lnTo>
                  <a:cubicBezTo>
                    <a:pt x="3453164" y="1665862"/>
                    <a:pt x="3491603" y="1640644"/>
                    <a:pt x="3493868" y="1578885"/>
                  </a:cubicBezTo>
                  <a:lnTo>
                    <a:pt x="3485659" y="1524789"/>
                  </a:lnTo>
                  <a:lnTo>
                    <a:pt x="3463502" y="1504555"/>
                  </a:lnTo>
                  <a:cubicBezTo>
                    <a:pt x="3446057" y="1493170"/>
                    <a:pt x="3427450" y="1485335"/>
                    <a:pt x="3407863" y="1481418"/>
                  </a:cubicBezTo>
                  <a:lnTo>
                    <a:pt x="101600" y="1144524"/>
                  </a:lnTo>
                  <a:lnTo>
                    <a:pt x="0" y="955838"/>
                  </a:lnTo>
                  <a:lnTo>
                    <a:pt x="82264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B7D62246-1D00-6DE8-B480-60E561B73CBD}"/>
                </a:ext>
              </a:extLst>
            </p:cNvPr>
            <p:cNvSpPr/>
            <p:nvPr/>
          </p:nvSpPr>
          <p:spPr bwMode="auto">
            <a:xfrm>
              <a:off x="7240955" y="1154576"/>
              <a:ext cx="1764185" cy="1242849"/>
            </a:xfrm>
            <a:custGeom>
              <a:avLst/>
              <a:gdLst>
                <a:gd name="connsiteX0" fmla="*/ 133349 w 6147287"/>
                <a:gd name="connsiteY0" fmla="*/ 0 h 4330699"/>
                <a:gd name="connsiteX1" fmla="*/ 5213349 w 6147287"/>
                <a:gd name="connsiteY1" fmla="*/ 1377949 h 4330699"/>
                <a:gd name="connsiteX2" fmla="*/ 6051549 w 6147287"/>
                <a:gd name="connsiteY2" fmla="*/ 2387599 h 4330699"/>
                <a:gd name="connsiteX3" fmla="*/ 5841999 w 6147287"/>
                <a:gd name="connsiteY3" fmla="*/ 3587749 h 4330699"/>
                <a:gd name="connsiteX4" fmla="*/ 4633909 w 6147287"/>
                <a:gd name="connsiteY4" fmla="*/ 4000719 h 4330699"/>
                <a:gd name="connsiteX5" fmla="*/ 4705348 w 6147287"/>
                <a:gd name="connsiteY5" fmla="*/ 4330699 h 4330699"/>
                <a:gd name="connsiteX6" fmla="*/ 2908298 w 6147287"/>
                <a:gd name="connsiteY6" fmla="*/ 3619499 h 4330699"/>
                <a:gd name="connsiteX7" fmla="*/ 4305298 w 6147287"/>
                <a:gd name="connsiteY7" fmla="*/ 2482849 h 4330699"/>
                <a:gd name="connsiteX8" fmla="*/ 4369450 w 6147287"/>
                <a:gd name="connsiteY8" fmla="*/ 2779170 h 4330699"/>
                <a:gd name="connsiteX9" fmla="*/ 4495935 w 6147287"/>
                <a:gd name="connsiteY9" fmla="*/ 2772221 h 4330699"/>
                <a:gd name="connsiteX10" fmla="*/ 5543549 w 6147287"/>
                <a:gd name="connsiteY10" fmla="*/ 2711449 h 4330699"/>
                <a:gd name="connsiteX11" fmla="*/ 5645149 w 6147287"/>
                <a:gd name="connsiteY11" fmla="*/ 2438399 h 4330699"/>
                <a:gd name="connsiteX12" fmla="*/ 5359399 w 6147287"/>
                <a:gd name="connsiteY12" fmla="*/ 2095499 h 4330699"/>
                <a:gd name="connsiteX13" fmla="*/ 0 w 6147287"/>
                <a:gd name="connsiteY13" fmla="*/ 1549399 h 4330699"/>
                <a:gd name="connsiteX14" fmla="*/ 133349 w 6147287"/>
                <a:gd name="connsiteY14" fmla="*/ 0 h 4330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147287" h="4330699">
                  <a:moveTo>
                    <a:pt x="133349" y="0"/>
                  </a:moveTo>
                  <a:cubicBezTo>
                    <a:pt x="1826682" y="459316"/>
                    <a:pt x="4921249" y="1301749"/>
                    <a:pt x="5213349" y="1377949"/>
                  </a:cubicBezTo>
                  <a:cubicBezTo>
                    <a:pt x="5505449" y="1454149"/>
                    <a:pt x="5873749" y="1854199"/>
                    <a:pt x="6051549" y="2387599"/>
                  </a:cubicBezTo>
                  <a:cubicBezTo>
                    <a:pt x="6229349" y="2920999"/>
                    <a:pt x="6159499" y="3486149"/>
                    <a:pt x="5841999" y="3587749"/>
                  </a:cubicBezTo>
                  <a:lnTo>
                    <a:pt x="4633909" y="4000719"/>
                  </a:lnTo>
                  <a:lnTo>
                    <a:pt x="4705348" y="4330699"/>
                  </a:lnTo>
                  <a:lnTo>
                    <a:pt x="2908298" y="3619499"/>
                  </a:lnTo>
                  <a:lnTo>
                    <a:pt x="4305298" y="2482849"/>
                  </a:lnTo>
                  <a:lnTo>
                    <a:pt x="4369450" y="2779170"/>
                  </a:lnTo>
                  <a:lnTo>
                    <a:pt x="4495935" y="2772221"/>
                  </a:lnTo>
                  <a:cubicBezTo>
                    <a:pt x="4908747" y="2750343"/>
                    <a:pt x="5480578" y="2724414"/>
                    <a:pt x="5543549" y="2711449"/>
                  </a:cubicBezTo>
                  <a:cubicBezTo>
                    <a:pt x="5615516" y="2696632"/>
                    <a:pt x="5702299" y="2628899"/>
                    <a:pt x="5645149" y="2438399"/>
                  </a:cubicBezTo>
                  <a:cubicBezTo>
                    <a:pt x="5587999" y="2247899"/>
                    <a:pt x="5486399" y="2120899"/>
                    <a:pt x="5359399" y="2095499"/>
                  </a:cubicBezTo>
                  <a:lnTo>
                    <a:pt x="0" y="1549399"/>
                  </a:lnTo>
                  <a:lnTo>
                    <a:pt x="133349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564825B4-D480-81A8-7AEE-8409BAED2A46}"/>
              </a:ext>
            </a:extLst>
          </p:cNvPr>
          <p:cNvGrpSpPr/>
          <p:nvPr/>
        </p:nvGrpSpPr>
        <p:grpSpPr>
          <a:xfrm>
            <a:off x="2879184" y="3210873"/>
            <a:ext cx="1885413" cy="838089"/>
            <a:chOff x="2879184" y="3210873"/>
            <a:chExt cx="1885413" cy="838089"/>
          </a:xfrm>
        </p:grpSpPr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69BDF045-F198-F6A0-0642-5892D3CE0D53}"/>
                </a:ext>
              </a:extLst>
            </p:cNvPr>
            <p:cNvSpPr/>
            <p:nvPr/>
          </p:nvSpPr>
          <p:spPr bwMode="auto">
            <a:xfrm>
              <a:off x="2879184" y="3210873"/>
              <a:ext cx="1885413" cy="838089"/>
            </a:xfrm>
            <a:custGeom>
              <a:avLst/>
              <a:gdLst>
                <a:gd name="connsiteX0" fmla="*/ 9525 w 5320774"/>
                <a:gd name="connsiteY0" fmla="*/ 0 h 2365148"/>
                <a:gd name="connsiteX1" fmla="*/ 4686297 w 5320774"/>
                <a:gd name="connsiteY1" fmla="*/ 747713 h 2365148"/>
                <a:gd name="connsiteX2" fmla="*/ 5122257 w 5320774"/>
                <a:gd name="connsiteY2" fmla="*/ 1187448 h 2365148"/>
                <a:gd name="connsiteX3" fmla="*/ 5137731 w 5320774"/>
                <a:gd name="connsiteY3" fmla="*/ 1226161 h 2365148"/>
                <a:gd name="connsiteX4" fmla="*/ 5169976 w 5320774"/>
                <a:gd name="connsiteY4" fmla="*/ 1274275 h 2365148"/>
                <a:gd name="connsiteX5" fmla="*/ 5268910 w 5320774"/>
                <a:gd name="connsiteY5" fmla="*/ 1488847 h 2365148"/>
                <a:gd name="connsiteX6" fmla="*/ 5164136 w 5320774"/>
                <a:gd name="connsiteY6" fmla="*/ 2107973 h 2365148"/>
                <a:gd name="connsiteX7" fmla="*/ 4695327 w 5320774"/>
                <a:gd name="connsiteY7" fmla="*/ 2193475 h 2365148"/>
                <a:gd name="connsiteX8" fmla="*/ 4565423 w 5320774"/>
                <a:gd name="connsiteY8" fmla="*/ 2215564 h 2365148"/>
                <a:gd name="connsiteX9" fmla="*/ 4606925 w 5320774"/>
                <a:gd name="connsiteY9" fmla="*/ 2365148 h 2365148"/>
                <a:gd name="connsiteX10" fmla="*/ 3149600 w 5320774"/>
                <a:gd name="connsiteY10" fmla="*/ 2060348 h 2365148"/>
                <a:gd name="connsiteX11" fmla="*/ 3414685 w 5320774"/>
                <a:gd name="connsiteY11" fmla="*/ 1948355 h 2365148"/>
                <a:gd name="connsiteX12" fmla="*/ 3048000 w 5320774"/>
                <a:gd name="connsiteY12" fmla="*/ 1871663 h 2365148"/>
                <a:gd name="connsiteX13" fmla="*/ 4276725 w 5320774"/>
                <a:gd name="connsiteY13" fmla="*/ 1352550 h 2365148"/>
                <a:gd name="connsiteX14" fmla="*/ 4314683 w 5320774"/>
                <a:gd name="connsiteY14" fmla="*/ 1489362 h 2365148"/>
                <a:gd name="connsiteX15" fmla="*/ 4354116 w 5320774"/>
                <a:gd name="connsiteY15" fmla="*/ 1488282 h 2365148"/>
                <a:gd name="connsiteX16" fmla="*/ 4895847 w 5320774"/>
                <a:gd name="connsiteY16" fmla="*/ 1471613 h 2365148"/>
                <a:gd name="connsiteX17" fmla="*/ 4933352 w 5320774"/>
                <a:gd name="connsiteY17" fmla="*/ 1407915 h 2365148"/>
                <a:gd name="connsiteX18" fmla="*/ 4936212 w 5320774"/>
                <a:gd name="connsiteY18" fmla="*/ 1356960 h 2365148"/>
                <a:gd name="connsiteX19" fmla="*/ 4926216 w 5320774"/>
                <a:gd name="connsiteY19" fmla="*/ 1351285 h 2365148"/>
                <a:gd name="connsiteX20" fmla="*/ 4902198 w 5320774"/>
                <a:gd name="connsiteY20" fmla="*/ 1345973 h 2365148"/>
                <a:gd name="connsiteX21" fmla="*/ 101601 w 5320774"/>
                <a:gd name="connsiteY21" fmla="*/ 1074510 h 2365148"/>
                <a:gd name="connsiteX22" fmla="*/ 103567 w 5320774"/>
                <a:gd name="connsiteY22" fmla="*/ 891682 h 2365148"/>
                <a:gd name="connsiteX23" fmla="*/ 0 w 5320774"/>
                <a:gd name="connsiteY23" fmla="*/ 885825 h 2365148"/>
                <a:gd name="connsiteX24" fmla="*/ 9525 w 5320774"/>
                <a:gd name="connsiteY24" fmla="*/ 0 h 2365148"/>
                <a:gd name="connsiteX0" fmla="*/ 295556 w 5606805"/>
                <a:gd name="connsiteY0" fmla="*/ 0 h 2365148"/>
                <a:gd name="connsiteX1" fmla="*/ 4972328 w 5606805"/>
                <a:gd name="connsiteY1" fmla="*/ 747713 h 2365148"/>
                <a:gd name="connsiteX2" fmla="*/ 5408288 w 5606805"/>
                <a:gd name="connsiteY2" fmla="*/ 1187448 h 2365148"/>
                <a:gd name="connsiteX3" fmla="*/ 5423762 w 5606805"/>
                <a:gd name="connsiteY3" fmla="*/ 1226161 h 2365148"/>
                <a:gd name="connsiteX4" fmla="*/ 5456007 w 5606805"/>
                <a:gd name="connsiteY4" fmla="*/ 1274275 h 2365148"/>
                <a:gd name="connsiteX5" fmla="*/ 5554941 w 5606805"/>
                <a:gd name="connsiteY5" fmla="*/ 1488847 h 2365148"/>
                <a:gd name="connsiteX6" fmla="*/ 5450167 w 5606805"/>
                <a:gd name="connsiteY6" fmla="*/ 2107973 h 2365148"/>
                <a:gd name="connsiteX7" fmla="*/ 4981358 w 5606805"/>
                <a:gd name="connsiteY7" fmla="*/ 2193475 h 2365148"/>
                <a:gd name="connsiteX8" fmla="*/ 4851454 w 5606805"/>
                <a:gd name="connsiteY8" fmla="*/ 2215564 h 2365148"/>
                <a:gd name="connsiteX9" fmla="*/ 4892956 w 5606805"/>
                <a:gd name="connsiteY9" fmla="*/ 2365148 h 2365148"/>
                <a:gd name="connsiteX10" fmla="*/ 3435631 w 5606805"/>
                <a:gd name="connsiteY10" fmla="*/ 2060348 h 2365148"/>
                <a:gd name="connsiteX11" fmla="*/ 3700716 w 5606805"/>
                <a:gd name="connsiteY11" fmla="*/ 1948355 h 2365148"/>
                <a:gd name="connsiteX12" fmla="*/ 3334031 w 5606805"/>
                <a:gd name="connsiteY12" fmla="*/ 1871663 h 2365148"/>
                <a:gd name="connsiteX13" fmla="*/ 4562756 w 5606805"/>
                <a:gd name="connsiteY13" fmla="*/ 1352550 h 2365148"/>
                <a:gd name="connsiteX14" fmla="*/ 4600714 w 5606805"/>
                <a:gd name="connsiteY14" fmla="*/ 1489362 h 2365148"/>
                <a:gd name="connsiteX15" fmla="*/ 4640147 w 5606805"/>
                <a:gd name="connsiteY15" fmla="*/ 1488282 h 2365148"/>
                <a:gd name="connsiteX16" fmla="*/ 5181878 w 5606805"/>
                <a:gd name="connsiteY16" fmla="*/ 1471613 h 2365148"/>
                <a:gd name="connsiteX17" fmla="*/ 5219383 w 5606805"/>
                <a:gd name="connsiteY17" fmla="*/ 1407915 h 2365148"/>
                <a:gd name="connsiteX18" fmla="*/ 5222243 w 5606805"/>
                <a:gd name="connsiteY18" fmla="*/ 1356960 h 2365148"/>
                <a:gd name="connsiteX19" fmla="*/ 5212247 w 5606805"/>
                <a:gd name="connsiteY19" fmla="*/ 1351285 h 2365148"/>
                <a:gd name="connsiteX20" fmla="*/ 5188229 w 5606805"/>
                <a:gd name="connsiteY20" fmla="*/ 1345973 h 2365148"/>
                <a:gd name="connsiteX21" fmla="*/ 387632 w 5606805"/>
                <a:gd name="connsiteY21" fmla="*/ 1074510 h 2365148"/>
                <a:gd name="connsiteX22" fmla="*/ 286031 w 5606805"/>
                <a:gd name="connsiteY22" fmla="*/ 885825 h 2365148"/>
                <a:gd name="connsiteX23" fmla="*/ 295556 w 5606805"/>
                <a:gd name="connsiteY23" fmla="*/ 0 h 2365148"/>
                <a:gd name="connsiteX0" fmla="*/ 295556 w 5606805"/>
                <a:gd name="connsiteY0" fmla="*/ 0 h 2365148"/>
                <a:gd name="connsiteX1" fmla="*/ 4972328 w 5606805"/>
                <a:gd name="connsiteY1" fmla="*/ 747713 h 2365148"/>
                <a:gd name="connsiteX2" fmla="*/ 5408288 w 5606805"/>
                <a:gd name="connsiteY2" fmla="*/ 1187448 h 2365148"/>
                <a:gd name="connsiteX3" fmla="*/ 5423762 w 5606805"/>
                <a:gd name="connsiteY3" fmla="*/ 1226161 h 2365148"/>
                <a:gd name="connsiteX4" fmla="*/ 5456007 w 5606805"/>
                <a:gd name="connsiteY4" fmla="*/ 1274275 h 2365148"/>
                <a:gd name="connsiteX5" fmla="*/ 5554941 w 5606805"/>
                <a:gd name="connsiteY5" fmla="*/ 1488847 h 2365148"/>
                <a:gd name="connsiteX6" fmla="*/ 5450167 w 5606805"/>
                <a:gd name="connsiteY6" fmla="*/ 2107973 h 2365148"/>
                <a:gd name="connsiteX7" fmla="*/ 4981358 w 5606805"/>
                <a:gd name="connsiteY7" fmla="*/ 2193475 h 2365148"/>
                <a:gd name="connsiteX8" fmla="*/ 4851454 w 5606805"/>
                <a:gd name="connsiteY8" fmla="*/ 2215564 h 2365148"/>
                <a:gd name="connsiteX9" fmla="*/ 4892956 w 5606805"/>
                <a:gd name="connsiteY9" fmla="*/ 2365148 h 2365148"/>
                <a:gd name="connsiteX10" fmla="*/ 3435631 w 5606805"/>
                <a:gd name="connsiteY10" fmla="*/ 2060348 h 2365148"/>
                <a:gd name="connsiteX11" fmla="*/ 3334031 w 5606805"/>
                <a:gd name="connsiteY11" fmla="*/ 1871663 h 2365148"/>
                <a:gd name="connsiteX12" fmla="*/ 4562756 w 5606805"/>
                <a:gd name="connsiteY12" fmla="*/ 1352550 h 2365148"/>
                <a:gd name="connsiteX13" fmla="*/ 4600714 w 5606805"/>
                <a:gd name="connsiteY13" fmla="*/ 1489362 h 2365148"/>
                <a:gd name="connsiteX14" fmla="*/ 4640147 w 5606805"/>
                <a:gd name="connsiteY14" fmla="*/ 1488282 h 2365148"/>
                <a:gd name="connsiteX15" fmla="*/ 5181878 w 5606805"/>
                <a:gd name="connsiteY15" fmla="*/ 1471613 h 2365148"/>
                <a:gd name="connsiteX16" fmla="*/ 5219383 w 5606805"/>
                <a:gd name="connsiteY16" fmla="*/ 1407915 h 2365148"/>
                <a:gd name="connsiteX17" fmla="*/ 5222243 w 5606805"/>
                <a:gd name="connsiteY17" fmla="*/ 1356960 h 2365148"/>
                <a:gd name="connsiteX18" fmla="*/ 5212247 w 5606805"/>
                <a:gd name="connsiteY18" fmla="*/ 1351285 h 2365148"/>
                <a:gd name="connsiteX19" fmla="*/ 5188229 w 5606805"/>
                <a:gd name="connsiteY19" fmla="*/ 1345973 h 2365148"/>
                <a:gd name="connsiteX20" fmla="*/ 387632 w 5606805"/>
                <a:gd name="connsiteY20" fmla="*/ 1074510 h 2365148"/>
                <a:gd name="connsiteX21" fmla="*/ 286031 w 5606805"/>
                <a:gd name="connsiteY21" fmla="*/ 885825 h 2365148"/>
                <a:gd name="connsiteX22" fmla="*/ 295556 w 5606805"/>
                <a:gd name="connsiteY22" fmla="*/ 0 h 2365148"/>
                <a:gd name="connsiteX0" fmla="*/ 295556 w 5606805"/>
                <a:gd name="connsiteY0" fmla="*/ 0 h 2365148"/>
                <a:gd name="connsiteX1" fmla="*/ 4972328 w 5606805"/>
                <a:gd name="connsiteY1" fmla="*/ 747713 h 2365148"/>
                <a:gd name="connsiteX2" fmla="*/ 5408288 w 5606805"/>
                <a:gd name="connsiteY2" fmla="*/ 1187448 h 2365148"/>
                <a:gd name="connsiteX3" fmla="*/ 5423762 w 5606805"/>
                <a:gd name="connsiteY3" fmla="*/ 1226161 h 2365148"/>
                <a:gd name="connsiteX4" fmla="*/ 5456007 w 5606805"/>
                <a:gd name="connsiteY4" fmla="*/ 1274275 h 2365148"/>
                <a:gd name="connsiteX5" fmla="*/ 5554941 w 5606805"/>
                <a:gd name="connsiteY5" fmla="*/ 1488847 h 2365148"/>
                <a:gd name="connsiteX6" fmla="*/ 5450167 w 5606805"/>
                <a:gd name="connsiteY6" fmla="*/ 2107973 h 2365148"/>
                <a:gd name="connsiteX7" fmla="*/ 4981358 w 5606805"/>
                <a:gd name="connsiteY7" fmla="*/ 2193475 h 2365148"/>
                <a:gd name="connsiteX8" fmla="*/ 4892956 w 5606805"/>
                <a:gd name="connsiteY8" fmla="*/ 2365148 h 2365148"/>
                <a:gd name="connsiteX9" fmla="*/ 3435631 w 5606805"/>
                <a:gd name="connsiteY9" fmla="*/ 2060348 h 2365148"/>
                <a:gd name="connsiteX10" fmla="*/ 3334031 w 5606805"/>
                <a:gd name="connsiteY10" fmla="*/ 1871663 h 2365148"/>
                <a:gd name="connsiteX11" fmla="*/ 4562756 w 5606805"/>
                <a:gd name="connsiteY11" fmla="*/ 1352550 h 2365148"/>
                <a:gd name="connsiteX12" fmla="*/ 4600714 w 5606805"/>
                <a:gd name="connsiteY12" fmla="*/ 1489362 h 2365148"/>
                <a:gd name="connsiteX13" fmla="*/ 4640147 w 5606805"/>
                <a:gd name="connsiteY13" fmla="*/ 1488282 h 2365148"/>
                <a:gd name="connsiteX14" fmla="*/ 5181878 w 5606805"/>
                <a:gd name="connsiteY14" fmla="*/ 1471613 h 2365148"/>
                <a:gd name="connsiteX15" fmla="*/ 5219383 w 5606805"/>
                <a:gd name="connsiteY15" fmla="*/ 1407915 h 2365148"/>
                <a:gd name="connsiteX16" fmla="*/ 5222243 w 5606805"/>
                <a:gd name="connsiteY16" fmla="*/ 1356960 h 2365148"/>
                <a:gd name="connsiteX17" fmla="*/ 5212247 w 5606805"/>
                <a:gd name="connsiteY17" fmla="*/ 1351285 h 2365148"/>
                <a:gd name="connsiteX18" fmla="*/ 5188229 w 5606805"/>
                <a:gd name="connsiteY18" fmla="*/ 1345973 h 2365148"/>
                <a:gd name="connsiteX19" fmla="*/ 387632 w 5606805"/>
                <a:gd name="connsiteY19" fmla="*/ 1074510 h 2365148"/>
                <a:gd name="connsiteX20" fmla="*/ 286031 w 5606805"/>
                <a:gd name="connsiteY20" fmla="*/ 885825 h 2365148"/>
                <a:gd name="connsiteX21" fmla="*/ 295556 w 5606805"/>
                <a:gd name="connsiteY21" fmla="*/ 0 h 2365148"/>
                <a:gd name="connsiteX0" fmla="*/ 9525 w 5320774"/>
                <a:gd name="connsiteY0" fmla="*/ 0 h 2365148"/>
                <a:gd name="connsiteX1" fmla="*/ 4686297 w 5320774"/>
                <a:gd name="connsiteY1" fmla="*/ 747713 h 2365148"/>
                <a:gd name="connsiteX2" fmla="*/ 5122257 w 5320774"/>
                <a:gd name="connsiteY2" fmla="*/ 1187448 h 2365148"/>
                <a:gd name="connsiteX3" fmla="*/ 5137731 w 5320774"/>
                <a:gd name="connsiteY3" fmla="*/ 1226161 h 2365148"/>
                <a:gd name="connsiteX4" fmla="*/ 5169976 w 5320774"/>
                <a:gd name="connsiteY4" fmla="*/ 1274275 h 2365148"/>
                <a:gd name="connsiteX5" fmla="*/ 5268910 w 5320774"/>
                <a:gd name="connsiteY5" fmla="*/ 1488847 h 2365148"/>
                <a:gd name="connsiteX6" fmla="*/ 5164136 w 5320774"/>
                <a:gd name="connsiteY6" fmla="*/ 2107973 h 2365148"/>
                <a:gd name="connsiteX7" fmla="*/ 4695327 w 5320774"/>
                <a:gd name="connsiteY7" fmla="*/ 2193475 h 2365148"/>
                <a:gd name="connsiteX8" fmla="*/ 4606925 w 5320774"/>
                <a:gd name="connsiteY8" fmla="*/ 2365148 h 2365148"/>
                <a:gd name="connsiteX9" fmla="*/ 3149600 w 5320774"/>
                <a:gd name="connsiteY9" fmla="*/ 2060348 h 2365148"/>
                <a:gd name="connsiteX10" fmla="*/ 3048000 w 5320774"/>
                <a:gd name="connsiteY10" fmla="*/ 1871663 h 2365148"/>
                <a:gd name="connsiteX11" fmla="*/ 4276725 w 5320774"/>
                <a:gd name="connsiteY11" fmla="*/ 1352550 h 2365148"/>
                <a:gd name="connsiteX12" fmla="*/ 4314683 w 5320774"/>
                <a:gd name="connsiteY12" fmla="*/ 1489362 h 2365148"/>
                <a:gd name="connsiteX13" fmla="*/ 4354116 w 5320774"/>
                <a:gd name="connsiteY13" fmla="*/ 1488282 h 2365148"/>
                <a:gd name="connsiteX14" fmla="*/ 4895847 w 5320774"/>
                <a:gd name="connsiteY14" fmla="*/ 1471613 h 2365148"/>
                <a:gd name="connsiteX15" fmla="*/ 4933352 w 5320774"/>
                <a:gd name="connsiteY15" fmla="*/ 1407915 h 2365148"/>
                <a:gd name="connsiteX16" fmla="*/ 4936212 w 5320774"/>
                <a:gd name="connsiteY16" fmla="*/ 1356960 h 2365148"/>
                <a:gd name="connsiteX17" fmla="*/ 4926216 w 5320774"/>
                <a:gd name="connsiteY17" fmla="*/ 1351285 h 2365148"/>
                <a:gd name="connsiteX18" fmla="*/ 4902198 w 5320774"/>
                <a:gd name="connsiteY18" fmla="*/ 1345973 h 2365148"/>
                <a:gd name="connsiteX19" fmla="*/ 101601 w 5320774"/>
                <a:gd name="connsiteY19" fmla="*/ 1074510 h 2365148"/>
                <a:gd name="connsiteX20" fmla="*/ 0 w 5320774"/>
                <a:gd name="connsiteY20" fmla="*/ 885825 h 2365148"/>
                <a:gd name="connsiteX21" fmla="*/ 9525 w 5320774"/>
                <a:gd name="connsiteY21" fmla="*/ 0 h 2365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320774" h="2365148">
                  <a:moveTo>
                    <a:pt x="9525" y="0"/>
                  </a:moveTo>
                  <a:lnTo>
                    <a:pt x="4686297" y="747713"/>
                  </a:lnTo>
                  <a:cubicBezTo>
                    <a:pt x="4817564" y="774801"/>
                    <a:pt x="5005955" y="936799"/>
                    <a:pt x="5122257" y="1187448"/>
                  </a:cubicBezTo>
                  <a:lnTo>
                    <a:pt x="5137731" y="1226161"/>
                  </a:lnTo>
                  <a:lnTo>
                    <a:pt x="5169976" y="1274275"/>
                  </a:lnTo>
                  <a:cubicBezTo>
                    <a:pt x="5208337" y="1338382"/>
                    <a:pt x="5242320" y="1410266"/>
                    <a:pt x="5268910" y="1488847"/>
                  </a:cubicBezTo>
                  <a:cubicBezTo>
                    <a:pt x="5375273" y="1803172"/>
                    <a:pt x="5307011" y="2071460"/>
                    <a:pt x="5164136" y="2107973"/>
                  </a:cubicBezTo>
                  <a:cubicBezTo>
                    <a:pt x="5056979" y="2135358"/>
                    <a:pt x="4871242" y="2164528"/>
                    <a:pt x="4695327" y="2193475"/>
                  </a:cubicBezTo>
                  <a:lnTo>
                    <a:pt x="4606925" y="2365148"/>
                  </a:lnTo>
                  <a:lnTo>
                    <a:pt x="3149600" y="2060348"/>
                  </a:lnTo>
                  <a:lnTo>
                    <a:pt x="3048000" y="1871663"/>
                  </a:lnTo>
                  <a:lnTo>
                    <a:pt x="4276725" y="1352550"/>
                  </a:lnTo>
                  <a:lnTo>
                    <a:pt x="4314683" y="1489362"/>
                  </a:lnTo>
                  <a:lnTo>
                    <a:pt x="4354116" y="1488282"/>
                  </a:lnTo>
                  <a:lnTo>
                    <a:pt x="4895847" y="1471613"/>
                  </a:lnTo>
                  <a:cubicBezTo>
                    <a:pt x="4915691" y="1468438"/>
                    <a:pt x="4927994" y="1441054"/>
                    <a:pt x="4933352" y="1407915"/>
                  </a:cubicBezTo>
                  <a:lnTo>
                    <a:pt x="4936212" y="1356960"/>
                  </a:lnTo>
                  <a:lnTo>
                    <a:pt x="4926216" y="1351285"/>
                  </a:lnTo>
                  <a:cubicBezTo>
                    <a:pt x="4918545" y="1348230"/>
                    <a:pt x="4910533" y="1346370"/>
                    <a:pt x="4902198" y="1345973"/>
                  </a:cubicBezTo>
                  <a:lnTo>
                    <a:pt x="101601" y="1074510"/>
                  </a:lnTo>
                  <a:lnTo>
                    <a:pt x="0" y="885825"/>
                  </a:lnTo>
                  <a:lnTo>
                    <a:pt x="9525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8BBDA9C3-58D0-3932-E671-D5EC1B1EDB86}"/>
                </a:ext>
              </a:extLst>
            </p:cNvPr>
            <p:cNvSpPr/>
            <p:nvPr/>
          </p:nvSpPr>
          <p:spPr bwMode="auto">
            <a:xfrm>
              <a:off x="2879184" y="3277734"/>
              <a:ext cx="1849411" cy="771228"/>
            </a:xfrm>
            <a:custGeom>
              <a:avLst/>
              <a:gdLst>
                <a:gd name="connsiteX0" fmla="*/ 9525 w 5219176"/>
                <a:gd name="connsiteY0" fmla="*/ 0 h 2176463"/>
                <a:gd name="connsiteX1" fmla="*/ 4686299 w 5219176"/>
                <a:gd name="connsiteY1" fmla="*/ 747713 h 2176463"/>
                <a:gd name="connsiteX2" fmla="*/ 5167312 w 5219176"/>
                <a:gd name="connsiteY2" fmla="*/ 1300162 h 2176463"/>
                <a:gd name="connsiteX3" fmla="*/ 5062538 w 5219176"/>
                <a:gd name="connsiteY3" fmla="*/ 1919288 h 2176463"/>
                <a:gd name="connsiteX4" fmla="*/ 4593729 w 5219176"/>
                <a:gd name="connsiteY4" fmla="*/ 2004790 h 2176463"/>
                <a:gd name="connsiteX5" fmla="*/ 4463821 w 5219176"/>
                <a:gd name="connsiteY5" fmla="*/ 2026879 h 2176463"/>
                <a:gd name="connsiteX6" fmla="*/ 4505324 w 5219176"/>
                <a:gd name="connsiteY6" fmla="*/ 2176463 h 2176463"/>
                <a:gd name="connsiteX7" fmla="*/ 3047999 w 5219176"/>
                <a:gd name="connsiteY7" fmla="*/ 1871663 h 2176463"/>
                <a:gd name="connsiteX8" fmla="*/ 4276724 w 5219176"/>
                <a:gd name="connsiteY8" fmla="*/ 1352550 h 2176463"/>
                <a:gd name="connsiteX9" fmla="*/ 4314683 w 5219176"/>
                <a:gd name="connsiteY9" fmla="*/ 1489362 h 2176463"/>
                <a:gd name="connsiteX10" fmla="*/ 4354116 w 5219176"/>
                <a:gd name="connsiteY10" fmla="*/ 1488282 h 2176463"/>
                <a:gd name="connsiteX11" fmla="*/ 4895849 w 5219176"/>
                <a:gd name="connsiteY11" fmla="*/ 1471613 h 2176463"/>
                <a:gd name="connsiteX12" fmla="*/ 4929188 w 5219176"/>
                <a:gd name="connsiteY12" fmla="*/ 1309688 h 2176463"/>
                <a:gd name="connsiteX13" fmla="*/ 4800600 w 5219176"/>
                <a:gd name="connsiteY13" fmla="*/ 1157288 h 2176463"/>
                <a:gd name="connsiteX14" fmla="*/ 0 w 5219176"/>
                <a:gd name="connsiteY14" fmla="*/ 885825 h 2176463"/>
                <a:gd name="connsiteX15" fmla="*/ 9525 w 5219176"/>
                <a:gd name="connsiteY15" fmla="*/ 0 h 2176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19176" h="2176463">
                  <a:moveTo>
                    <a:pt x="9525" y="0"/>
                  </a:moveTo>
                  <a:cubicBezTo>
                    <a:pt x="1568450" y="249238"/>
                    <a:pt x="4536281" y="716756"/>
                    <a:pt x="4686299" y="747713"/>
                  </a:cubicBezTo>
                  <a:cubicBezTo>
                    <a:pt x="4836318" y="778670"/>
                    <a:pt x="5060949" y="985837"/>
                    <a:pt x="5167312" y="1300162"/>
                  </a:cubicBezTo>
                  <a:cubicBezTo>
                    <a:pt x="5273675" y="1614487"/>
                    <a:pt x="5205413" y="1882775"/>
                    <a:pt x="5062538" y="1919288"/>
                  </a:cubicBezTo>
                  <a:cubicBezTo>
                    <a:pt x="4955381" y="1946673"/>
                    <a:pt x="4769644" y="1975843"/>
                    <a:pt x="4593729" y="2004790"/>
                  </a:cubicBezTo>
                  <a:lnTo>
                    <a:pt x="4463821" y="2026879"/>
                  </a:lnTo>
                  <a:lnTo>
                    <a:pt x="4505324" y="2176463"/>
                  </a:lnTo>
                  <a:lnTo>
                    <a:pt x="3047999" y="1871663"/>
                  </a:lnTo>
                  <a:lnTo>
                    <a:pt x="4276724" y="1352550"/>
                  </a:lnTo>
                  <a:lnTo>
                    <a:pt x="4314683" y="1489362"/>
                  </a:lnTo>
                  <a:lnTo>
                    <a:pt x="4354116" y="1488282"/>
                  </a:lnTo>
                  <a:cubicBezTo>
                    <a:pt x="4569942" y="1482726"/>
                    <a:pt x="4861124" y="1477170"/>
                    <a:pt x="4895849" y="1471613"/>
                  </a:cubicBezTo>
                  <a:cubicBezTo>
                    <a:pt x="4935536" y="1465263"/>
                    <a:pt x="4945063" y="1362075"/>
                    <a:pt x="4929188" y="1309688"/>
                  </a:cubicBezTo>
                  <a:cubicBezTo>
                    <a:pt x="4913313" y="1257301"/>
                    <a:pt x="4867276" y="1160463"/>
                    <a:pt x="4800600" y="1157288"/>
                  </a:cubicBezTo>
                  <a:lnTo>
                    <a:pt x="0" y="885825"/>
                  </a:lnTo>
                  <a:lnTo>
                    <a:pt x="9525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E12209C9-A677-0D9C-9D1F-CABACF33DD93}"/>
              </a:ext>
            </a:extLst>
          </p:cNvPr>
          <p:cNvGrpSpPr/>
          <p:nvPr/>
        </p:nvGrpSpPr>
        <p:grpSpPr>
          <a:xfrm>
            <a:off x="1305255" y="4700799"/>
            <a:ext cx="1037717" cy="1725855"/>
            <a:chOff x="1305255" y="4700799"/>
            <a:chExt cx="1037717" cy="1725855"/>
          </a:xfrm>
        </p:grpSpPr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4E76EF3A-8385-F280-5E16-B5E5BA6F1010}"/>
                </a:ext>
              </a:extLst>
            </p:cNvPr>
            <p:cNvSpPr/>
            <p:nvPr/>
          </p:nvSpPr>
          <p:spPr bwMode="auto">
            <a:xfrm>
              <a:off x="1305255" y="4700799"/>
              <a:ext cx="1037717" cy="1723202"/>
            </a:xfrm>
            <a:custGeom>
              <a:avLst/>
              <a:gdLst>
                <a:gd name="connsiteX0" fmla="*/ 493957 w 2129089"/>
                <a:gd name="connsiteY0" fmla="*/ 0 h 3535501"/>
                <a:gd name="connsiteX1" fmla="*/ 514515 w 2129089"/>
                <a:gd name="connsiteY1" fmla="*/ 46826 h 3535501"/>
                <a:gd name="connsiteX2" fmla="*/ 653615 w 2129089"/>
                <a:gd name="connsiteY2" fmla="*/ 1 h 3535501"/>
                <a:gd name="connsiteX3" fmla="*/ 2115920 w 2129089"/>
                <a:gd name="connsiteY3" fmla="*/ 3330534 h 3535501"/>
                <a:gd name="connsiteX4" fmla="*/ 1954529 w 2129089"/>
                <a:gd name="connsiteY4" fmla="*/ 3535330 h 3535501"/>
                <a:gd name="connsiteX5" fmla="*/ 1881685 w 2129089"/>
                <a:gd name="connsiteY5" fmla="*/ 3530511 h 3535501"/>
                <a:gd name="connsiteX6" fmla="*/ 1856341 w 2129089"/>
                <a:gd name="connsiteY6" fmla="*/ 3525615 h 3535501"/>
                <a:gd name="connsiteX7" fmla="*/ 1848820 w 2129089"/>
                <a:gd name="connsiteY7" fmla="*/ 3528310 h 3535501"/>
                <a:gd name="connsiteX8" fmla="*/ 1794871 w 2129089"/>
                <a:gd name="connsiteY8" fmla="*/ 3535330 h 3535501"/>
                <a:gd name="connsiteX9" fmla="*/ 1027038 w 2129089"/>
                <a:gd name="connsiteY9" fmla="*/ 3169142 h 3535501"/>
                <a:gd name="connsiteX10" fmla="*/ 791170 w 2129089"/>
                <a:gd name="connsiteY10" fmla="*/ 2790221 h 3535501"/>
                <a:gd name="connsiteX11" fmla="*/ 736072 w 2129089"/>
                <a:gd name="connsiteY11" fmla="*/ 2702487 h 3535501"/>
                <a:gd name="connsiteX12" fmla="*/ 660239 w 2129089"/>
                <a:gd name="connsiteY12" fmla="*/ 2694749 h 3535501"/>
                <a:gd name="connsiteX13" fmla="*/ 371691 w 2129089"/>
                <a:gd name="connsiteY13" fmla="*/ 1848666 h 3535501"/>
                <a:gd name="connsiteX14" fmla="*/ 636692 w 2129089"/>
                <a:gd name="connsiteY14" fmla="*/ 2157552 h 3535501"/>
                <a:gd name="connsiteX15" fmla="*/ 531349 w 2129089"/>
                <a:gd name="connsiteY15" fmla="*/ 1848667 h 3535501"/>
                <a:gd name="connsiteX16" fmla="*/ 1299182 w 2129089"/>
                <a:gd name="connsiteY16" fmla="*/ 2743655 h 3535501"/>
                <a:gd name="connsiteX17" fmla="*/ 1220269 w 2129089"/>
                <a:gd name="connsiteY17" fmla="*/ 2735603 h 3535501"/>
                <a:gd name="connsiteX18" fmla="*/ 1244422 w 2129089"/>
                <a:gd name="connsiteY18" fmla="*/ 2779046 h 3535501"/>
                <a:gd name="connsiteX19" fmla="*/ 1467298 w 2129089"/>
                <a:gd name="connsiteY19" fmla="*/ 3177089 h 3535501"/>
                <a:gd name="connsiteX20" fmla="*/ 1576229 w 2129089"/>
                <a:gd name="connsiteY20" fmla="*/ 3274979 h 3535501"/>
                <a:gd name="connsiteX21" fmla="*/ 1577177 w 2129089"/>
                <a:gd name="connsiteY21" fmla="*/ 3275390 h 3535501"/>
                <a:gd name="connsiteX22" fmla="*/ 1578874 w 2129089"/>
                <a:gd name="connsiteY22" fmla="*/ 3268608 h 3535501"/>
                <a:gd name="connsiteX23" fmla="*/ 1561342 w 2129089"/>
                <a:gd name="connsiteY23" fmla="*/ 3211324 h 3535501"/>
                <a:gd name="connsiteX24" fmla="*/ 0 w 2129089"/>
                <a:gd name="connsiteY24" fmla="*/ 166283 h 3535501"/>
                <a:gd name="connsiteX25" fmla="*/ 493957 w 2129089"/>
                <a:gd name="connsiteY25" fmla="*/ 0 h 3535501"/>
                <a:gd name="connsiteX0" fmla="*/ 493957 w 2129089"/>
                <a:gd name="connsiteY0" fmla="*/ 0 h 3535501"/>
                <a:gd name="connsiteX1" fmla="*/ 653615 w 2129089"/>
                <a:gd name="connsiteY1" fmla="*/ 1 h 3535501"/>
                <a:gd name="connsiteX2" fmla="*/ 2115920 w 2129089"/>
                <a:gd name="connsiteY2" fmla="*/ 3330534 h 3535501"/>
                <a:gd name="connsiteX3" fmla="*/ 1954529 w 2129089"/>
                <a:gd name="connsiteY3" fmla="*/ 3535330 h 3535501"/>
                <a:gd name="connsiteX4" fmla="*/ 1881685 w 2129089"/>
                <a:gd name="connsiteY4" fmla="*/ 3530511 h 3535501"/>
                <a:gd name="connsiteX5" fmla="*/ 1856341 w 2129089"/>
                <a:gd name="connsiteY5" fmla="*/ 3525615 h 3535501"/>
                <a:gd name="connsiteX6" fmla="*/ 1848820 w 2129089"/>
                <a:gd name="connsiteY6" fmla="*/ 3528310 h 3535501"/>
                <a:gd name="connsiteX7" fmla="*/ 1794871 w 2129089"/>
                <a:gd name="connsiteY7" fmla="*/ 3535330 h 3535501"/>
                <a:gd name="connsiteX8" fmla="*/ 1027038 w 2129089"/>
                <a:gd name="connsiteY8" fmla="*/ 3169142 h 3535501"/>
                <a:gd name="connsiteX9" fmla="*/ 791170 w 2129089"/>
                <a:gd name="connsiteY9" fmla="*/ 2790221 h 3535501"/>
                <a:gd name="connsiteX10" fmla="*/ 736072 w 2129089"/>
                <a:gd name="connsiteY10" fmla="*/ 2702487 h 3535501"/>
                <a:gd name="connsiteX11" fmla="*/ 660239 w 2129089"/>
                <a:gd name="connsiteY11" fmla="*/ 2694749 h 3535501"/>
                <a:gd name="connsiteX12" fmla="*/ 371691 w 2129089"/>
                <a:gd name="connsiteY12" fmla="*/ 1848666 h 3535501"/>
                <a:gd name="connsiteX13" fmla="*/ 636692 w 2129089"/>
                <a:gd name="connsiteY13" fmla="*/ 2157552 h 3535501"/>
                <a:gd name="connsiteX14" fmla="*/ 531349 w 2129089"/>
                <a:gd name="connsiteY14" fmla="*/ 1848667 h 3535501"/>
                <a:gd name="connsiteX15" fmla="*/ 1299182 w 2129089"/>
                <a:gd name="connsiteY15" fmla="*/ 2743655 h 3535501"/>
                <a:gd name="connsiteX16" fmla="*/ 1220269 w 2129089"/>
                <a:gd name="connsiteY16" fmla="*/ 2735603 h 3535501"/>
                <a:gd name="connsiteX17" fmla="*/ 1244422 w 2129089"/>
                <a:gd name="connsiteY17" fmla="*/ 2779046 h 3535501"/>
                <a:gd name="connsiteX18" fmla="*/ 1467298 w 2129089"/>
                <a:gd name="connsiteY18" fmla="*/ 3177089 h 3535501"/>
                <a:gd name="connsiteX19" fmla="*/ 1576229 w 2129089"/>
                <a:gd name="connsiteY19" fmla="*/ 3274979 h 3535501"/>
                <a:gd name="connsiteX20" fmla="*/ 1577177 w 2129089"/>
                <a:gd name="connsiteY20" fmla="*/ 3275390 h 3535501"/>
                <a:gd name="connsiteX21" fmla="*/ 1578874 w 2129089"/>
                <a:gd name="connsiteY21" fmla="*/ 3268608 h 3535501"/>
                <a:gd name="connsiteX22" fmla="*/ 1561342 w 2129089"/>
                <a:gd name="connsiteY22" fmla="*/ 3211324 h 3535501"/>
                <a:gd name="connsiteX23" fmla="*/ 0 w 2129089"/>
                <a:gd name="connsiteY23" fmla="*/ 166283 h 3535501"/>
                <a:gd name="connsiteX24" fmla="*/ 493957 w 2129089"/>
                <a:gd name="connsiteY24" fmla="*/ 0 h 3535501"/>
                <a:gd name="connsiteX0" fmla="*/ 493957 w 2129089"/>
                <a:gd name="connsiteY0" fmla="*/ 0 h 3535501"/>
                <a:gd name="connsiteX1" fmla="*/ 653615 w 2129089"/>
                <a:gd name="connsiteY1" fmla="*/ 1 h 3535501"/>
                <a:gd name="connsiteX2" fmla="*/ 2115920 w 2129089"/>
                <a:gd name="connsiteY2" fmla="*/ 3330534 h 3535501"/>
                <a:gd name="connsiteX3" fmla="*/ 1954529 w 2129089"/>
                <a:gd name="connsiteY3" fmla="*/ 3535330 h 3535501"/>
                <a:gd name="connsiteX4" fmla="*/ 1881685 w 2129089"/>
                <a:gd name="connsiteY4" fmla="*/ 3530511 h 3535501"/>
                <a:gd name="connsiteX5" fmla="*/ 1856341 w 2129089"/>
                <a:gd name="connsiteY5" fmla="*/ 3525615 h 3535501"/>
                <a:gd name="connsiteX6" fmla="*/ 1848820 w 2129089"/>
                <a:gd name="connsiteY6" fmla="*/ 3528310 h 3535501"/>
                <a:gd name="connsiteX7" fmla="*/ 1794871 w 2129089"/>
                <a:gd name="connsiteY7" fmla="*/ 3535330 h 3535501"/>
                <a:gd name="connsiteX8" fmla="*/ 1027038 w 2129089"/>
                <a:gd name="connsiteY8" fmla="*/ 3169142 h 3535501"/>
                <a:gd name="connsiteX9" fmla="*/ 791170 w 2129089"/>
                <a:gd name="connsiteY9" fmla="*/ 2790221 h 3535501"/>
                <a:gd name="connsiteX10" fmla="*/ 736072 w 2129089"/>
                <a:gd name="connsiteY10" fmla="*/ 2702487 h 3535501"/>
                <a:gd name="connsiteX11" fmla="*/ 660239 w 2129089"/>
                <a:gd name="connsiteY11" fmla="*/ 2694749 h 3535501"/>
                <a:gd name="connsiteX12" fmla="*/ 371691 w 2129089"/>
                <a:gd name="connsiteY12" fmla="*/ 1848666 h 3535501"/>
                <a:gd name="connsiteX13" fmla="*/ 531349 w 2129089"/>
                <a:gd name="connsiteY13" fmla="*/ 1848667 h 3535501"/>
                <a:gd name="connsiteX14" fmla="*/ 1299182 w 2129089"/>
                <a:gd name="connsiteY14" fmla="*/ 2743655 h 3535501"/>
                <a:gd name="connsiteX15" fmla="*/ 1220269 w 2129089"/>
                <a:gd name="connsiteY15" fmla="*/ 2735603 h 3535501"/>
                <a:gd name="connsiteX16" fmla="*/ 1244422 w 2129089"/>
                <a:gd name="connsiteY16" fmla="*/ 2779046 h 3535501"/>
                <a:gd name="connsiteX17" fmla="*/ 1467298 w 2129089"/>
                <a:gd name="connsiteY17" fmla="*/ 3177089 h 3535501"/>
                <a:gd name="connsiteX18" fmla="*/ 1576229 w 2129089"/>
                <a:gd name="connsiteY18" fmla="*/ 3274979 h 3535501"/>
                <a:gd name="connsiteX19" fmla="*/ 1577177 w 2129089"/>
                <a:gd name="connsiteY19" fmla="*/ 3275390 h 3535501"/>
                <a:gd name="connsiteX20" fmla="*/ 1578874 w 2129089"/>
                <a:gd name="connsiteY20" fmla="*/ 3268608 h 3535501"/>
                <a:gd name="connsiteX21" fmla="*/ 1561342 w 2129089"/>
                <a:gd name="connsiteY21" fmla="*/ 3211324 h 3535501"/>
                <a:gd name="connsiteX22" fmla="*/ 0 w 2129089"/>
                <a:gd name="connsiteY22" fmla="*/ 166283 h 3535501"/>
                <a:gd name="connsiteX23" fmla="*/ 493957 w 2129089"/>
                <a:gd name="connsiteY23" fmla="*/ 0 h 3535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29089" h="3535501">
                  <a:moveTo>
                    <a:pt x="493957" y="0"/>
                  </a:moveTo>
                  <a:lnTo>
                    <a:pt x="653615" y="1"/>
                  </a:lnTo>
                  <a:lnTo>
                    <a:pt x="2115920" y="3330534"/>
                  </a:lnTo>
                  <a:cubicBezTo>
                    <a:pt x="2153822" y="3415305"/>
                    <a:pt x="2112863" y="3529420"/>
                    <a:pt x="1954529" y="3535330"/>
                  </a:cubicBezTo>
                  <a:cubicBezTo>
                    <a:pt x="1934737" y="3536069"/>
                    <a:pt x="1910032" y="3534413"/>
                    <a:pt x="1881685" y="3530511"/>
                  </a:cubicBezTo>
                  <a:lnTo>
                    <a:pt x="1856341" y="3525615"/>
                  </a:lnTo>
                  <a:lnTo>
                    <a:pt x="1848820" y="3528310"/>
                  </a:lnTo>
                  <a:cubicBezTo>
                    <a:pt x="1832621" y="3532162"/>
                    <a:pt x="1814663" y="3534591"/>
                    <a:pt x="1794871" y="3535330"/>
                  </a:cubicBezTo>
                  <a:cubicBezTo>
                    <a:pt x="1636536" y="3541241"/>
                    <a:pt x="1163773" y="3393909"/>
                    <a:pt x="1027038" y="3169142"/>
                  </a:cubicBezTo>
                  <a:cubicBezTo>
                    <a:pt x="924487" y="3000567"/>
                    <a:pt x="860221" y="2899621"/>
                    <a:pt x="791170" y="2790221"/>
                  </a:cubicBezTo>
                  <a:lnTo>
                    <a:pt x="736072" y="2702487"/>
                  </a:lnTo>
                  <a:lnTo>
                    <a:pt x="660239" y="2694749"/>
                  </a:lnTo>
                  <a:lnTo>
                    <a:pt x="371691" y="1848666"/>
                  </a:lnTo>
                  <a:lnTo>
                    <a:pt x="531349" y="1848667"/>
                  </a:lnTo>
                  <a:lnTo>
                    <a:pt x="1299182" y="2743655"/>
                  </a:lnTo>
                  <a:lnTo>
                    <a:pt x="1220269" y="2735603"/>
                  </a:lnTo>
                  <a:lnTo>
                    <a:pt x="1244422" y="2779046"/>
                  </a:lnTo>
                  <a:cubicBezTo>
                    <a:pt x="1324565" y="2923896"/>
                    <a:pt x="1419334" y="3099170"/>
                    <a:pt x="1467298" y="3177089"/>
                  </a:cubicBezTo>
                  <a:cubicBezTo>
                    <a:pt x="1494706" y="3221615"/>
                    <a:pt x="1536251" y="3253506"/>
                    <a:pt x="1576229" y="3274979"/>
                  </a:cubicBezTo>
                  <a:lnTo>
                    <a:pt x="1577177" y="3275390"/>
                  </a:lnTo>
                  <a:lnTo>
                    <a:pt x="1578874" y="3268608"/>
                  </a:lnTo>
                  <a:cubicBezTo>
                    <a:pt x="1577739" y="3254321"/>
                    <a:pt x="1572396" y="3235625"/>
                    <a:pt x="1561342" y="3211324"/>
                  </a:cubicBezTo>
                  <a:lnTo>
                    <a:pt x="0" y="166283"/>
                  </a:lnTo>
                  <a:lnTo>
                    <a:pt x="493957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22C42646-3725-3972-4BDF-0E90B192E892}"/>
                </a:ext>
              </a:extLst>
            </p:cNvPr>
            <p:cNvSpPr/>
            <p:nvPr/>
          </p:nvSpPr>
          <p:spPr bwMode="auto">
            <a:xfrm>
              <a:off x="1383071" y="4703452"/>
              <a:ext cx="959901" cy="1723202"/>
            </a:xfrm>
            <a:custGeom>
              <a:avLst/>
              <a:gdLst>
                <a:gd name="connsiteX0" fmla="*/ 641352 w 2557101"/>
                <a:gd name="connsiteY0" fmla="*/ 0 h 4590478"/>
                <a:gd name="connsiteX1" fmla="*/ 2540002 w 2557101"/>
                <a:gd name="connsiteY1" fmla="*/ 4324349 h 4590478"/>
                <a:gd name="connsiteX2" fmla="*/ 2330452 w 2557101"/>
                <a:gd name="connsiteY2" fmla="*/ 4590256 h 4590478"/>
                <a:gd name="connsiteX3" fmla="*/ 1333502 w 2557101"/>
                <a:gd name="connsiteY3" fmla="*/ 4114799 h 4590478"/>
                <a:gd name="connsiteX4" fmla="*/ 1027251 w 2557101"/>
                <a:gd name="connsiteY4" fmla="*/ 3622810 h 4590478"/>
                <a:gd name="connsiteX5" fmla="*/ 955713 w 2557101"/>
                <a:gd name="connsiteY5" fmla="*/ 3508896 h 4590478"/>
                <a:gd name="connsiteX6" fmla="*/ 857252 w 2557101"/>
                <a:gd name="connsiteY6" fmla="*/ 3498849 h 4590478"/>
                <a:gd name="connsiteX7" fmla="*/ 482602 w 2557101"/>
                <a:gd name="connsiteY7" fmla="*/ 2400299 h 4590478"/>
                <a:gd name="connsiteX8" fmla="*/ 1479552 w 2557101"/>
                <a:gd name="connsiteY8" fmla="*/ 3562349 h 4590478"/>
                <a:gd name="connsiteX9" fmla="*/ 1377092 w 2557101"/>
                <a:gd name="connsiteY9" fmla="*/ 3551894 h 4590478"/>
                <a:gd name="connsiteX10" fmla="*/ 1408453 w 2557101"/>
                <a:gd name="connsiteY10" fmla="*/ 3608300 h 4590478"/>
                <a:gd name="connsiteX11" fmla="*/ 1697834 w 2557101"/>
                <a:gd name="connsiteY11" fmla="*/ 4125118 h 4590478"/>
                <a:gd name="connsiteX12" fmla="*/ 1968502 w 2557101"/>
                <a:gd name="connsiteY12" fmla="*/ 4298155 h 4590478"/>
                <a:gd name="connsiteX13" fmla="*/ 2027239 w 2557101"/>
                <a:gd name="connsiteY13" fmla="*/ 4169568 h 4590478"/>
                <a:gd name="connsiteX14" fmla="*/ 0 w 2557101"/>
                <a:gd name="connsiteY14" fmla="*/ 215900 h 4590478"/>
                <a:gd name="connsiteX15" fmla="*/ 641352 w 2557101"/>
                <a:gd name="connsiteY15" fmla="*/ 0 h 4590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57101" h="4590478">
                  <a:moveTo>
                    <a:pt x="641352" y="0"/>
                  </a:moveTo>
                  <a:cubicBezTo>
                    <a:pt x="1274235" y="1441450"/>
                    <a:pt x="2490790" y="4214282"/>
                    <a:pt x="2540002" y="4324349"/>
                  </a:cubicBezTo>
                  <a:cubicBezTo>
                    <a:pt x="2589214" y="4434416"/>
                    <a:pt x="2536033" y="4582582"/>
                    <a:pt x="2330452" y="4590256"/>
                  </a:cubicBezTo>
                  <a:cubicBezTo>
                    <a:pt x="2124871" y="4597930"/>
                    <a:pt x="1511038" y="4406635"/>
                    <a:pt x="1333502" y="4114799"/>
                  </a:cubicBezTo>
                  <a:cubicBezTo>
                    <a:pt x="1200350" y="3895922"/>
                    <a:pt x="1116907" y="3764854"/>
                    <a:pt x="1027251" y="3622810"/>
                  </a:cubicBezTo>
                  <a:lnTo>
                    <a:pt x="955713" y="3508896"/>
                  </a:lnTo>
                  <a:lnTo>
                    <a:pt x="857252" y="3498849"/>
                  </a:lnTo>
                  <a:lnTo>
                    <a:pt x="482602" y="2400299"/>
                  </a:lnTo>
                  <a:lnTo>
                    <a:pt x="1479552" y="3562349"/>
                  </a:lnTo>
                  <a:lnTo>
                    <a:pt x="1377092" y="3551894"/>
                  </a:lnTo>
                  <a:lnTo>
                    <a:pt x="1408453" y="3608300"/>
                  </a:lnTo>
                  <a:cubicBezTo>
                    <a:pt x="1512510" y="3796373"/>
                    <a:pt x="1635558" y="4023948"/>
                    <a:pt x="1697834" y="4125118"/>
                  </a:cubicBezTo>
                  <a:cubicBezTo>
                    <a:pt x="1769007" y="4240741"/>
                    <a:pt x="1913601" y="4290747"/>
                    <a:pt x="1968502" y="4298155"/>
                  </a:cubicBezTo>
                  <a:cubicBezTo>
                    <a:pt x="2023403" y="4305563"/>
                    <a:pt x="2084652" y="4295775"/>
                    <a:pt x="2027239" y="4169568"/>
                  </a:cubicBezTo>
                  <a:lnTo>
                    <a:pt x="0" y="215900"/>
                  </a:lnTo>
                  <a:lnTo>
                    <a:pt x="641352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05D8E2B2-8B62-A556-7522-2BB09F444BBA}"/>
              </a:ext>
            </a:extLst>
          </p:cNvPr>
          <p:cNvGrpSpPr/>
          <p:nvPr/>
        </p:nvGrpSpPr>
        <p:grpSpPr>
          <a:xfrm>
            <a:off x="3302751" y="4735045"/>
            <a:ext cx="1044831" cy="1721419"/>
            <a:chOff x="3302751" y="4735045"/>
            <a:chExt cx="1044831" cy="1721419"/>
          </a:xfrm>
        </p:grpSpPr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E146E50E-6DBD-111F-E9E5-DAD8BCBE33B3}"/>
                </a:ext>
              </a:extLst>
            </p:cNvPr>
            <p:cNvSpPr/>
            <p:nvPr/>
          </p:nvSpPr>
          <p:spPr bwMode="auto">
            <a:xfrm>
              <a:off x="3302751" y="4735045"/>
              <a:ext cx="1044831" cy="1718766"/>
            </a:xfrm>
            <a:custGeom>
              <a:avLst/>
              <a:gdLst>
                <a:gd name="connsiteX0" fmla="*/ 228282 w 2143684"/>
                <a:gd name="connsiteY0" fmla="*/ 239 h 3526399"/>
                <a:gd name="connsiteX1" fmla="*/ 314136 w 2143684"/>
                <a:gd name="connsiteY1" fmla="*/ 6525 h 3526399"/>
                <a:gd name="connsiteX2" fmla="*/ 317939 w 2143684"/>
                <a:gd name="connsiteY2" fmla="*/ 7401 h 3526399"/>
                <a:gd name="connsiteX3" fmla="*/ 318306 w 2143684"/>
                <a:gd name="connsiteY3" fmla="*/ 7308 h 3526399"/>
                <a:gd name="connsiteX4" fmla="*/ 387940 w 2143684"/>
                <a:gd name="connsiteY4" fmla="*/ 240 h 3526399"/>
                <a:gd name="connsiteX5" fmla="*/ 1106866 w 2143684"/>
                <a:gd name="connsiteY5" fmla="*/ 342586 h 3526399"/>
                <a:gd name="connsiteX6" fmla="*/ 1361332 w 2143684"/>
                <a:gd name="connsiteY6" fmla="*/ 745148 h 3526399"/>
                <a:gd name="connsiteX7" fmla="*/ 1409402 w 2143684"/>
                <a:gd name="connsiteY7" fmla="*/ 821892 h 3526399"/>
                <a:gd name="connsiteX8" fmla="*/ 1498119 w 2143684"/>
                <a:gd name="connsiteY8" fmla="*/ 831651 h 3526399"/>
                <a:gd name="connsiteX9" fmla="*/ 1781777 w 2143684"/>
                <a:gd name="connsiteY9" fmla="*/ 1687514 h 3526399"/>
                <a:gd name="connsiteX10" fmla="*/ 1519972 w 2143684"/>
                <a:gd name="connsiteY10" fmla="*/ 1379314 h 3526399"/>
                <a:gd name="connsiteX11" fmla="*/ 1622119 w 2143684"/>
                <a:gd name="connsiteY11" fmla="*/ 1687514 h 3526399"/>
                <a:gd name="connsiteX12" fmla="*/ 849396 w 2143684"/>
                <a:gd name="connsiteY12" fmla="*/ 777853 h 3526399"/>
                <a:gd name="connsiteX13" fmla="*/ 913643 w 2143684"/>
                <a:gd name="connsiteY13" fmla="*/ 784921 h 3526399"/>
                <a:gd name="connsiteX14" fmla="*/ 903917 w 2143684"/>
                <a:gd name="connsiteY14" fmla="*/ 767413 h 3526399"/>
                <a:gd name="connsiteX15" fmla="*/ 658659 w 2143684"/>
                <a:gd name="connsiteY15" fmla="*/ 327913 h 3526399"/>
                <a:gd name="connsiteX16" fmla="*/ 580103 w 2143684"/>
                <a:gd name="connsiteY16" fmla="*/ 266169 h 3526399"/>
                <a:gd name="connsiteX17" fmla="*/ 559645 w 2143684"/>
                <a:gd name="connsiteY17" fmla="*/ 255462 h 3526399"/>
                <a:gd name="connsiteX18" fmla="*/ 559786 w 2143684"/>
                <a:gd name="connsiteY18" fmla="*/ 263322 h 3526399"/>
                <a:gd name="connsiteX19" fmla="*/ 568893 w 2143684"/>
                <a:gd name="connsiteY19" fmla="*/ 288788 h 3526399"/>
                <a:gd name="connsiteX20" fmla="*/ 2143684 w 2143684"/>
                <a:gd name="connsiteY20" fmla="*/ 3345445 h 3526399"/>
                <a:gd name="connsiteX21" fmla="*/ 1649727 w 2143684"/>
                <a:gd name="connsiteY21" fmla="*/ 3526399 h 3526399"/>
                <a:gd name="connsiteX22" fmla="*/ 1627547 w 2143684"/>
                <a:gd name="connsiteY22" fmla="*/ 3476036 h 3526399"/>
                <a:gd name="connsiteX23" fmla="*/ 1490070 w 2143684"/>
                <a:gd name="connsiteY23" fmla="*/ 3526399 h 3526399"/>
                <a:gd name="connsiteX24" fmla="*/ 8202 w 2143684"/>
                <a:gd name="connsiteY24" fmla="*/ 161631 h 3526399"/>
                <a:gd name="connsiteX25" fmla="*/ 228282 w 2143684"/>
                <a:gd name="connsiteY25" fmla="*/ 239 h 3526399"/>
                <a:gd name="connsiteX0" fmla="*/ 228282 w 2143684"/>
                <a:gd name="connsiteY0" fmla="*/ 239 h 3526399"/>
                <a:gd name="connsiteX1" fmla="*/ 314136 w 2143684"/>
                <a:gd name="connsiteY1" fmla="*/ 6525 h 3526399"/>
                <a:gd name="connsiteX2" fmla="*/ 317939 w 2143684"/>
                <a:gd name="connsiteY2" fmla="*/ 7401 h 3526399"/>
                <a:gd name="connsiteX3" fmla="*/ 318306 w 2143684"/>
                <a:gd name="connsiteY3" fmla="*/ 7308 h 3526399"/>
                <a:gd name="connsiteX4" fmla="*/ 387940 w 2143684"/>
                <a:gd name="connsiteY4" fmla="*/ 240 h 3526399"/>
                <a:gd name="connsiteX5" fmla="*/ 1106866 w 2143684"/>
                <a:gd name="connsiteY5" fmla="*/ 342586 h 3526399"/>
                <a:gd name="connsiteX6" fmla="*/ 1361332 w 2143684"/>
                <a:gd name="connsiteY6" fmla="*/ 745148 h 3526399"/>
                <a:gd name="connsiteX7" fmla="*/ 1409402 w 2143684"/>
                <a:gd name="connsiteY7" fmla="*/ 821892 h 3526399"/>
                <a:gd name="connsiteX8" fmla="*/ 1498119 w 2143684"/>
                <a:gd name="connsiteY8" fmla="*/ 831651 h 3526399"/>
                <a:gd name="connsiteX9" fmla="*/ 1781777 w 2143684"/>
                <a:gd name="connsiteY9" fmla="*/ 1687514 h 3526399"/>
                <a:gd name="connsiteX10" fmla="*/ 1622119 w 2143684"/>
                <a:gd name="connsiteY10" fmla="*/ 1687514 h 3526399"/>
                <a:gd name="connsiteX11" fmla="*/ 849396 w 2143684"/>
                <a:gd name="connsiteY11" fmla="*/ 777853 h 3526399"/>
                <a:gd name="connsiteX12" fmla="*/ 913643 w 2143684"/>
                <a:gd name="connsiteY12" fmla="*/ 784921 h 3526399"/>
                <a:gd name="connsiteX13" fmla="*/ 903917 w 2143684"/>
                <a:gd name="connsiteY13" fmla="*/ 767413 h 3526399"/>
                <a:gd name="connsiteX14" fmla="*/ 658659 w 2143684"/>
                <a:gd name="connsiteY14" fmla="*/ 327913 h 3526399"/>
                <a:gd name="connsiteX15" fmla="*/ 580103 w 2143684"/>
                <a:gd name="connsiteY15" fmla="*/ 266169 h 3526399"/>
                <a:gd name="connsiteX16" fmla="*/ 559645 w 2143684"/>
                <a:gd name="connsiteY16" fmla="*/ 255462 h 3526399"/>
                <a:gd name="connsiteX17" fmla="*/ 559786 w 2143684"/>
                <a:gd name="connsiteY17" fmla="*/ 263322 h 3526399"/>
                <a:gd name="connsiteX18" fmla="*/ 568893 w 2143684"/>
                <a:gd name="connsiteY18" fmla="*/ 288788 h 3526399"/>
                <a:gd name="connsiteX19" fmla="*/ 2143684 w 2143684"/>
                <a:gd name="connsiteY19" fmla="*/ 3345445 h 3526399"/>
                <a:gd name="connsiteX20" fmla="*/ 1649727 w 2143684"/>
                <a:gd name="connsiteY20" fmla="*/ 3526399 h 3526399"/>
                <a:gd name="connsiteX21" fmla="*/ 1627547 w 2143684"/>
                <a:gd name="connsiteY21" fmla="*/ 3476036 h 3526399"/>
                <a:gd name="connsiteX22" fmla="*/ 1490070 w 2143684"/>
                <a:gd name="connsiteY22" fmla="*/ 3526399 h 3526399"/>
                <a:gd name="connsiteX23" fmla="*/ 8202 w 2143684"/>
                <a:gd name="connsiteY23" fmla="*/ 161631 h 3526399"/>
                <a:gd name="connsiteX24" fmla="*/ 228282 w 2143684"/>
                <a:gd name="connsiteY24" fmla="*/ 239 h 3526399"/>
                <a:gd name="connsiteX0" fmla="*/ 228282 w 2143684"/>
                <a:gd name="connsiteY0" fmla="*/ 239 h 3526399"/>
                <a:gd name="connsiteX1" fmla="*/ 314136 w 2143684"/>
                <a:gd name="connsiteY1" fmla="*/ 6525 h 3526399"/>
                <a:gd name="connsiteX2" fmla="*/ 317939 w 2143684"/>
                <a:gd name="connsiteY2" fmla="*/ 7401 h 3526399"/>
                <a:gd name="connsiteX3" fmla="*/ 318306 w 2143684"/>
                <a:gd name="connsiteY3" fmla="*/ 7308 h 3526399"/>
                <a:gd name="connsiteX4" fmla="*/ 387940 w 2143684"/>
                <a:gd name="connsiteY4" fmla="*/ 240 h 3526399"/>
                <a:gd name="connsiteX5" fmla="*/ 1106866 w 2143684"/>
                <a:gd name="connsiteY5" fmla="*/ 342586 h 3526399"/>
                <a:gd name="connsiteX6" fmla="*/ 1361332 w 2143684"/>
                <a:gd name="connsiteY6" fmla="*/ 745148 h 3526399"/>
                <a:gd name="connsiteX7" fmla="*/ 1409402 w 2143684"/>
                <a:gd name="connsiteY7" fmla="*/ 821892 h 3526399"/>
                <a:gd name="connsiteX8" fmla="*/ 1498119 w 2143684"/>
                <a:gd name="connsiteY8" fmla="*/ 831651 h 3526399"/>
                <a:gd name="connsiteX9" fmla="*/ 1781777 w 2143684"/>
                <a:gd name="connsiteY9" fmla="*/ 1687514 h 3526399"/>
                <a:gd name="connsiteX10" fmla="*/ 1622119 w 2143684"/>
                <a:gd name="connsiteY10" fmla="*/ 1687514 h 3526399"/>
                <a:gd name="connsiteX11" fmla="*/ 849396 w 2143684"/>
                <a:gd name="connsiteY11" fmla="*/ 777853 h 3526399"/>
                <a:gd name="connsiteX12" fmla="*/ 913643 w 2143684"/>
                <a:gd name="connsiteY12" fmla="*/ 784921 h 3526399"/>
                <a:gd name="connsiteX13" fmla="*/ 903917 w 2143684"/>
                <a:gd name="connsiteY13" fmla="*/ 767413 h 3526399"/>
                <a:gd name="connsiteX14" fmla="*/ 658659 w 2143684"/>
                <a:gd name="connsiteY14" fmla="*/ 327913 h 3526399"/>
                <a:gd name="connsiteX15" fmla="*/ 580103 w 2143684"/>
                <a:gd name="connsiteY15" fmla="*/ 266169 h 3526399"/>
                <a:gd name="connsiteX16" fmla="*/ 559645 w 2143684"/>
                <a:gd name="connsiteY16" fmla="*/ 255462 h 3526399"/>
                <a:gd name="connsiteX17" fmla="*/ 559786 w 2143684"/>
                <a:gd name="connsiteY17" fmla="*/ 263322 h 3526399"/>
                <a:gd name="connsiteX18" fmla="*/ 568893 w 2143684"/>
                <a:gd name="connsiteY18" fmla="*/ 288788 h 3526399"/>
                <a:gd name="connsiteX19" fmla="*/ 2143684 w 2143684"/>
                <a:gd name="connsiteY19" fmla="*/ 3345445 h 3526399"/>
                <a:gd name="connsiteX20" fmla="*/ 1649727 w 2143684"/>
                <a:gd name="connsiteY20" fmla="*/ 3526399 h 3526399"/>
                <a:gd name="connsiteX21" fmla="*/ 1490070 w 2143684"/>
                <a:gd name="connsiteY21" fmla="*/ 3526399 h 3526399"/>
                <a:gd name="connsiteX22" fmla="*/ 8202 w 2143684"/>
                <a:gd name="connsiteY22" fmla="*/ 161631 h 3526399"/>
                <a:gd name="connsiteX23" fmla="*/ 228282 w 2143684"/>
                <a:gd name="connsiteY23" fmla="*/ 239 h 3526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43684" h="3526399">
                  <a:moveTo>
                    <a:pt x="228282" y="239"/>
                  </a:moveTo>
                  <a:cubicBezTo>
                    <a:pt x="253958" y="-779"/>
                    <a:pt x="282920" y="1487"/>
                    <a:pt x="314136" y="6525"/>
                  </a:cubicBezTo>
                  <a:lnTo>
                    <a:pt x="317939" y="7401"/>
                  </a:lnTo>
                  <a:lnTo>
                    <a:pt x="318306" y="7308"/>
                  </a:lnTo>
                  <a:cubicBezTo>
                    <a:pt x="339110" y="3704"/>
                    <a:pt x="362264" y="1259"/>
                    <a:pt x="387940" y="240"/>
                  </a:cubicBezTo>
                  <a:cubicBezTo>
                    <a:pt x="593346" y="-7912"/>
                    <a:pt x="1009053" y="194235"/>
                    <a:pt x="1106866" y="342586"/>
                  </a:cubicBezTo>
                  <a:cubicBezTo>
                    <a:pt x="1180226" y="453848"/>
                    <a:pt x="1271925" y="601790"/>
                    <a:pt x="1361332" y="745148"/>
                  </a:cubicBezTo>
                  <a:lnTo>
                    <a:pt x="1409402" y="821892"/>
                  </a:lnTo>
                  <a:lnTo>
                    <a:pt x="1498119" y="831651"/>
                  </a:lnTo>
                  <a:lnTo>
                    <a:pt x="1781777" y="1687514"/>
                  </a:lnTo>
                  <a:lnTo>
                    <a:pt x="1622119" y="1687514"/>
                  </a:lnTo>
                  <a:lnTo>
                    <a:pt x="849396" y="777853"/>
                  </a:lnTo>
                  <a:lnTo>
                    <a:pt x="913643" y="784921"/>
                  </a:lnTo>
                  <a:lnTo>
                    <a:pt x="903917" y="767413"/>
                  </a:lnTo>
                  <a:cubicBezTo>
                    <a:pt x="808435" y="595014"/>
                    <a:pt x="678629" y="357869"/>
                    <a:pt x="658659" y="327913"/>
                  </a:cubicBezTo>
                  <a:cubicBezTo>
                    <a:pt x="647248" y="310796"/>
                    <a:pt x="614847" y="286750"/>
                    <a:pt x="580103" y="266169"/>
                  </a:cubicBezTo>
                  <a:lnTo>
                    <a:pt x="559645" y="255462"/>
                  </a:lnTo>
                  <a:lnTo>
                    <a:pt x="559786" y="263322"/>
                  </a:lnTo>
                  <a:cubicBezTo>
                    <a:pt x="561265" y="270576"/>
                    <a:pt x="564207" y="279007"/>
                    <a:pt x="568893" y="288788"/>
                  </a:cubicBezTo>
                  <a:cubicBezTo>
                    <a:pt x="606389" y="367039"/>
                    <a:pt x="1620384" y="2344492"/>
                    <a:pt x="2143684" y="3345445"/>
                  </a:cubicBezTo>
                  <a:lnTo>
                    <a:pt x="1649727" y="3526399"/>
                  </a:lnTo>
                  <a:lnTo>
                    <a:pt x="1490070" y="3526399"/>
                  </a:lnTo>
                  <a:lnTo>
                    <a:pt x="8202" y="161631"/>
                  </a:lnTo>
                  <a:cubicBezTo>
                    <a:pt x="-21141" y="107834"/>
                    <a:pt x="22874" y="8390"/>
                    <a:pt x="228282" y="239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B59C1637-2BC7-A1D5-ADD3-27BC4E266C6C}"/>
                </a:ext>
              </a:extLst>
            </p:cNvPr>
            <p:cNvSpPr/>
            <p:nvPr/>
          </p:nvSpPr>
          <p:spPr bwMode="auto">
            <a:xfrm>
              <a:off x="3380568" y="4737698"/>
              <a:ext cx="967014" cy="1718766"/>
            </a:xfrm>
            <a:custGeom>
              <a:avLst/>
              <a:gdLst>
                <a:gd name="connsiteX0" fmla="*/ 296400 w 2576050"/>
                <a:gd name="connsiteY0" fmla="*/ 311 h 4578660"/>
                <a:gd name="connsiteX1" fmla="*/ 1229850 w 2576050"/>
                <a:gd name="connsiteY1" fmla="*/ 444811 h 4578660"/>
                <a:gd name="connsiteX2" fmla="*/ 1560248 w 2576050"/>
                <a:gd name="connsiteY2" fmla="*/ 967495 h 4578660"/>
                <a:gd name="connsiteX3" fmla="*/ 1622661 w 2576050"/>
                <a:gd name="connsiteY3" fmla="*/ 1067140 h 4578660"/>
                <a:gd name="connsiteX4" fmla="*/ 1737851 w 2576050"/>
                <a:gd name="connsiteY4" fmla="*/ 1079811 h 4578660"/>
                <a:gd name="connsiteX5" fmla="*/ 2106151 w 2576050"/>
                <a:gd name="connsiteY5" fmla="*/ 2191060 h 4578660"/>
                <a:gd name="connsiteX6" fmla="*/ 1102851 w 2576050"/>
                <a:gd name="connsiteY6" fmla="*/ 1009961 h 4578660"/>
                <a:gd name="connsiteX7" fmla="*/ 1186269 w 2576050"/>
                <a:gd name="connsiteY7" fmla="*/ 1019137 h 4578660"/>
                <a:gd name="connsiteX8" fmla="*/ 1173642 w 2576050"/>
                <a:gd name="connsiteY8" fmla="*/ 996405 h 4578660"/>
                <a:gd name="connsiteX9" fmla="*/ 855199 w 2576050"/>
                <a:gd name="connsiteY9" fmla="*/ 425760 h 4578660"/>
                <a:gd name="connsiteX10" fmla="*/ 632950 w 2576050"/>
                <a:gd name="connsiteY10" fmla="*/ 292411 h 4578660"/>
                <a:gd name="connsiteX11" fmla="*/ 531349 w 2576050"/>
                <a:gd name="connsiteY11" fmla="*/ 374961 h 4578660"/>
                <a:gd name="connsiteX12" fmla="*/ 2576050 w 2576050"/>
                <a:gd name="connsiteY12" fmla="*/ 4343710 h 4578660"/>
                <a:gd name="connsiteX13" fmla="*/ 1934699 w 2576050"/>
                <a:gd name="connsiteY13" fmla="*/ 4578660 h 4578660"/>
                <a:gd name="connsiteX14" fmla="*/ 10649 w 2576050"/>
                <a:gd name="connsiteY14" fmla="*/ 209861 h 4578660"/>
                <a:gd name="connsiteX15" fmla="*/ 296400 w 2576050"/>
                <a:gd name="connsiteY15" fmla="*/ 311 h 457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76050" h="4578660">
                  <a:moveTo>
                    <a:pt x="296400" y="311"/>
                  </a:moveTo>
                  <a:cubicBezTo>
                    <a:pt x="563099" y="-10273"/>
                    <a:pt x="1102850" y="252193"/>
                    <a:pt x="1229850" y="444811"/>
                  </a:cubicBezTo>
                  <a:cubicBezTo>
                    <a:pt x="1325100" y="589273"/>
                    <a:pt x="1444162" y="781360"/>
                    <a:pt x="1560248" y="967495"/>
                  </a:cubicBezTo>
                  <a:lnTo>
                    <a:pt x="1622661" y="1067140"/>
                  </a:lnTo>
                  <a:lnTo>
                    <a:pt x="1737851" y="1079811"/>
                  </a:lnTo>
                  <a:lnTo>
                    <a:pt x="2106151" y="2191060"/>
                  </a:lnTo>
                  <a:lnTo>
                    <a:pt x="1102851" y="1009961"/>
                  </a:lnTo>
                  <a:lnTo>
                    <a:pt x="1186269" y="1019137"/>
                  </a:lnTo>
                  <a:lnTo>
                    <a:pt x="1173642" y="996405"/>
                  </a:lnTo>
                  <a:cubicBezTo>
                    <a:pt x="1049668" y="772563"/>
                    <a:pt x="881128" y="464655"/>
                    <a:pt x="855199" y="425760"/>
                  </a:cubicBezTo>
                  <a:cubicBezTo>
                    <a:pt x="825567" y="381311"/>
                    <a:pt x="686925" y="300878"/>
                    <a:pt x="632950" y="292411"/>
                  </a:cubicBezTo>
                  <a:cubicBezTo>
                    <a:pt x="578975" y="283943"/>
                    <a:pt x="482667" y="273360"/>
                    <a:pt x="531349" y="374961"/>
                  </a:cubicBezTo>
                  <a:cubicBezTo>
                    <a:pt x="580033" y="476561"/>
                    <a:pt x="1896599" y="3044077"/>
                    <a:pt x="2576050" y="4343710"/>
                  </a:cubicBezTo>
                  <a:lnTo>
                    <a:pt x="1934699" y="4578660"/>
                  </a:lnTo>
                  <a:lnTo>
                    <a:pt x="10649" y="209861"/>
                  </a:lnTo>
                  <a:cubicBezTo>
                    <a:pt x="-27450" y="140011"/>
                    <a:pt x="29700" y="10893"/>
                    <a:pt x="296400" y="311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8C3DE991-2735-F0F2-5368-1100A55C4A6A}"/>
              </a:ext>
            </a:extLst>
          </p:cNvPr>
          <p:cNvGrpSpPr/>
          <p:nvPr/>
        </p:nvGrpSpPr>
        <p:grpSpPr>
          <a:xfrm>
            <a:off x="5510097" y="4811000"/>
            <a:ext cx="717024" cy="1683243"/>
            <a:chOff x="5510097" y="4811000"/>
            <a:chExt cx="717024" cy="1683243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918FEA8C-EACC-4F5E-6E22-0C8F90123A90}"/>
                </a:ext>
              </a:extLst>
            </p:cNvPr>
            <p:cNvSpPr/>
            <p:nvPr/>
          </p:nvSpPr>
          <p:spPr bwMode="auto">
            <a:xfrm>
              <a:off x="5510097" y="4811000"/>
              <a:ext cx="717024" cy="1679899"/>
            </a:xfrm>
            <a:custGeom>
              <a:avLst/>
              <a:gdLst>
                <a:gd name="connsiteX0" fmla="*/ 806959 w 1182084"/>
                <a:gd name="connsiteY0" fmla="*/ 0 h 2769474"/>
                <a:gd name="connsiteX1" fmla="*/ 966617 w 1182084"/>
                <a:gd name="connsiteY1" fmla="*/ 0 h 2769474"/>
                <a:gd name="connsiteX2" fmla="*/ 1181804 w 1182084"/>
                <a:gd name="connsiteY2" fmla="*/ 2684968 h 2769474"/>
                <a:gd name="connsiteX3" fmla="*/ 1081319 w 1182084"/>
                <a:gd name="connsiteY3" fmla="*/ 2768988 h 2769474"/>
                <a:gd name="connsiteX4" fmla="*/ 1065689 w 1182084"/>
                <a:gd name="connsiteY4" fmla="*/ 2768428 h 2769474"/>
                <a:gd name="connsiteX5" fmla="*/ 930758 w 1182084"/>
                <a:gd name="connsiteY5" fmla="*/ 2768428 h 2769474"/>
                <a:gd name="connsiteX6" fmla="*/ 926809 w 1182084"/>
                <a:gd name="connsiteY6" fmla="*/ 2766792 h 2769474"/>
                <a:gd name="connsiteX7" fmla="*/ 896329 w 1182084"/>
                <a:gd name="connsiteY7" fmla="*/ 2769474 h 2769474"/>
                <a:gd name="connsiteX8" fmla="*/ 689583 w 1182084"/>
                <a:gd name="connsiteY8" fmla="*/ 2724093 h 2769474"/>
                <a:gd name="connsiteX9" fmla="*/ 325229 w 1182084"/>
                <a:gd name="connsiteY9" fmla="*/ 2442881 h 2769474"/>
                <a:gd name="connsiteX10" fmla="*/ 180687 w 1182084"/>
                <a:gd name="connsiteY10" fmla="*/ 2131905 h 2769474"/>
                <a:gd name="connsiteX11" fmla="*/ 147480 w 1182084"/>
                <a:gd name="connsiteY11" fmla="*/ 2059351 h 2769474"/>
                <a:gd name="connsiteX12" fmla="*/ 0 w 1182084"/>
                <a:gd name="connsiteY12" fmla="*/ 2014949 h 2769474"/>
                <a:gd name="connsiteX13" fmla="*/ 53798 w 1182084"/>
                <a:gd name="connsiteY13" fmla="*/ 1697057 h 2769474"/>
                <a:gd name="connsiteX14" fmla="*/ 213456 w 1182084"/>
                <a:gd name="connsiteY14" fmla="*/ 1697057 h 2769474"/>
                <a:gd name="connsiteX15" fmla="*/ 614488 w 1182084"/>
                <a:gd name="connsiteY15" fmla="*/ 2151887 h 2769474"/>
                <a:gd name="connsiteX16" fmla="*/ 459317 w 1182084"/>
                <a:gd name="connsiteY16" fmla="*/ 2105169 h 2769474"/>
                <a:gd name="connsiteX17" fmla="*/ 462717 w 1182084"/>
                <a:gd name="connsiteY17" fmla="*/ 2113484 h 2769474"/>
                <a:gd name="connsiteX18" fmla="*/ 619380 w 1182084"/>
                <a:gd name="connsiteY18" fmla="*/ 2499123 h 2769474"/>
                <a:gd name="connsiteX19" fmla="*/ 839460 w 1182084"/>
                <a:gd name="connsiteY19" fmla="*/ 2660515 h 2769474"/>
                <a:gd name="connsiteX20" fmla="*/ 852176 w 1182084"/>
                <a:gd name="connsiteY20" fmla="*/ 2664908 h 2769474"/>
                <a:gd name="connsiteX21" fmla="*/ 860703 w 1182084"/>
                <a:gd name="connsiteY21" fmla="*/ 2645805 h 2769474"/>
                <a:gd name="connsiteX22" fmla="*/ 860755 w 1182084"/>
                <a:gd name="connsiteY22" fmla="*/ 2611608 h 2769474"/>
                <a:gd name="connsiteX23" fmla="*/ 396144 w 1182084"/>
                <a:gd name="connsiteY23" fmla="*/ 48907 h 2769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82084" h="2769474">
                  <a:moveTo>
                    <a:pt x="806959" y="0"/>
                  </a:moveTo>
                  <a:lnTo>
                    <a:pt x="966617" y="0"/>
                  </a:lnTo>
                  <a:cubicBezTo>
                    <a:pt x="1038345" y="894990"/>
                    <a:pt x="1172838" y="2564332"/>
                    <a:pt x="1181804" y="2684968"/>
                  </a:cubicBezTo>
                  <a:cubicBezTo>
                    <a:pt x="1186007" y="2741517"/>
                    <a:pt x="1142480" y="2765199"/>
                    <a:pt x="1081319" y="2768988"/>
                  </a:cubicBezTo>
                  <a:lnTo>
                    <a:pt x="1065689" y="2768428"/>
                  </a:lnTo>
                  <a:lnTo>
                    <a:pt x="930758" y="2768428"/>
                  </a:lnTo>
                  <a:lnTo>
                    <a:pt x="926809" y="2766792"/>
                  </a:lnTo>
                  <a:lnTo>
                    <a:pt x="896329" y="2769474"/>
                  </a:lnTo>
                  <a:cubicBezTo>
                    <a:pt x="831001" y="2768188"/>
                    <a:pt x="752054" y="2748737"/>
                    <a:pt x="689583" y="2724093"/>
                  </a:cubicBezTo>
                  <a:cubicBezTo>
                    <a:pt x="556313" y="2671519"/>
                    <a:pt x="384732" y="2561071"/>
                    <a:pt x="325229" y="2442881"/>
                  </a:cubicBezTo>
                  <a:cubicBezTo>
                    <a:pt x="280603" y="2354238"/>
                    <a:pt x="232765" y="2246797"/>
                    <a:pt x="180687" y="2131905"/>
                  </a:cubicBezTo>
                  <a:lnTo>
                    <a:pt x="147480" y="2059351"/>
                  </a:lnTo>
                  <a:lnTo>
                    <a:pt x="0" y="2014949"/>
                  </a:lnTo>
                  <a:lnTo>
                    <a:pt x="53798" y="1697057"/>
                  </a:lnTo>
                  <a:lnTo>
                    <a:pt x="213456" y="1697057"/>
                  </a:lnTo>
                  <a:lnTo>
                    <a:pt x="614488" y="2151887"/>
                  </a:lnTo>
                  <a:lnTo>
                    <a:pt x="459317" y="2105169"/>
                  </a:lnTo>
                  <a:lnTo>
                    <a:pt x="462717" y="2113484"/>
                  </a:lnTo>
                  <a:cubicBezTo>
                    <a:pt x="522739" y="2259660"/>
                    <a:pt x="602264" y="2449911"/>
                    <a:pt x="619380" y="2499123"/>
                  </a:cubicBezTo>
                  <a:cubicBezTo>
                    <a:pt x="638943" y="2555366"/>
                    <a:pt x="759578" y="2625466"/>
                    <a:pt x="839460" y="2660515"/>
                  </a:cubicBezTo>
                  <a:lnTo>
                    <a:pt x="852176" y="2664908"/>
                  </a:lnTo>
                  <a:lnTo>
                    <a:pt x="860703" y="2645805"/>
                  </a:lnTo>
                  <a:cubicBezTo>
                    <a:pt x="862564" y="2636278"/>
                    <a:pt x="862691" y="2624956"/>
                    <a:pt x="860755" y="2611608"/>
                  </a:cubicBezTo>
                  <a:cubicBezTo>
                    <a:pt x="845268" y="2504829"/>
                    <a:pt x="551013" y="903140"/>
                    <a:pt x="396144" y="48907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06062D1D-40B5-491F-B4E7-871618866E4D}"/>
                </a:ext>
              </a:extLst>
            </p:cNvPr>
            <p:cNvSpPr/>
            <p:nvPr/>
          </p:nvSpPr>
          <p:spPr bwMode="auto">
            <a:xfrm>
              <a:off x="5606941" y="4814302"/>
              <a:ext cx="620180" cy="1679941"/>
            </a:xfrm>
            <a:custGeom>
              <a:avLst/>
              <a:gdLst>
                <a:gd name="connsiteX0" fmla="*/ 1047751 w 1327513"/>
                <a:gd name="connsiteY0" fmla="*/ 0 h 3595959"/>
                <a:gd name="connsiteX1" fmla="*/ 1327150 w 1327513"/>
                <a:gd name="connsiteY1" fmla="*/ 3486150 h 3595959"/>
                <a:gd name="connsiteX2" fmla="*/ 895351 w 1327513"/>
                <a:gd name="connsiteY2" fmla="*/ 3536950 h 3595959"/>
                <a:gd name="connsiteX3" fmla="*/ 422275 w 1327513"/>
                <a:gd name="connsiteY3" fmla="*/ 3171825 h 3595959"/>
                <a:gd name="connsiteX4" fmla="*/ 234603 w 1327513"/>
                <a:gd name="connsiteY4" fmla="*/ 2768055 h 3595959"/>
                <a:gd name="connsiteX5" fmla="*/ 191487 w 1327513"/>
                <a:gd name="connsiteY5" fmla="*/ 2673852 h 3595959"/>
                <a:gd name="connsiteX6" fmla="*/ 0 w 1327513"/>
                <a:gd name="connsiteY6" fmla="*/ 2616200 h 3595959"/>
                <a:gd name="connsiteX7" fmla="*/ 69850 w 1327513"/>
                <a:gd name="connsiteY7" fmla="*/ 2203450 h 3595959"/>
                <a:gd name="connsiteX8" fmla="*/ 590549 w 1327513"/>
                <a:gd name="connsiteY8" fmla="*/ 2794000 h 3595959"/>
                <a:gd name="connsiteX9" fmla="*/ 389075 w 1327513"/>
                <a:gd name="connsiteY9" fmla="*/ 2733341 h 3595959"/>
                <a:gd name="connsiteX10" fmla="*/ 393490 w 1327513"/>
                <a:gd name="connsiteY10" fmla="*/ 2744137 h 3595959"/>
                <a:gd name="connsiteX11" fmla="*/ 596900 w 1327513"/>
                <a:gd name="connsiteY11" fmla="*/ 3244850 h 3595959"/>
                <a:gd name="connsiteX12" fmla="*/ 882651 w 1327513"/>
                <a:gd name="connsiteY12" fmla="*/ 3454400 h 3595959"/>
                <a:gd name="connsiteX13" fmla="*/ 1117600 w 1327513"/>
                <a:gd name="connsiteY13" fmla="*/ 3390900 h 3595959"/>
                <a:gd name="connsiteX14" fmla="*/ 514351 w 1327513"/>
                <a:gd name="connsiteY14" fmla="*/ 63501 h 3595959"/>
                <a:gd name="connsiteX15" fmla="*/ 1047751 w 1327513"/>
                <a:gd name="connsiteY15" fmla="*/ 0 h 3595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327513" h="3595959">
                  <a:moveTo>
                    <a:pt x="1047751" y="0"/>
                  </a:moveTo>
                  <a:cubicBezTo>
                    <a:pt x="1140883" y="1162050"/>
                    <a:pt x="1315509" y="3329517"/>
                    <a:pt x="1327150" y="3486150"/>
                  </a:cubicBezTo>
                  <a:cubicBezTo>
                    <a:pt x="1338793" y="3642783"/>
                    <a:pt x="1068388" y="3605212"/>
                    <a:pt x="895351" y="3536950"/>
                  </a:cubicBezTo>
                  <a:cubicBezTo>
                    <a:pt x="722314" y="3468688"/>
                    <a:pt x="499534" y="3325283"/>
                    <a:pt x="422275" y="3171825"/>
                  </a:cubicBezTo>
                  <a:cubicBezTo>
                    <a:pt x="364333" y="3056732"/>
                    <a:pt x="302221" y="2917230"/>
                    <a:pt x="234603" y="2768055"/>
                  </a:cubicBezTo>
                  <a:lnTo>
                    <a:pt x="191487" y="2673852"/>
                  </a:lnTo>
                  <a:lnTo>
                    <a:pt x="0" y="2616200"/>
                  </a:lnTo>
                  <a:lnTo>
                    <a:pt x="69850" y="2203450"/>
                  </a:lnTo>
                  <a:lnTo>
                    <a:pt x="590549" y="2794000"/>
                  </a:lnTo>
                  <a:lnTo>
                    <a:pt x="389075" y="2733341"/>
                  </a:lnTo>
                  <a:lnTo>
                    <a:pt x="393490" y="2744137"/>
                  </a:lnTo>
                  <a:cubicBezTo>
                    <a:pt x="471422" y="2933932"/>
                    <a:pt x="574676" y="3180953"/>
                    <a:pt x="596900" y="3244850"/>
                  </a:cubicBezTo>
                  <a:cubicBezTo>
                    <a:pt x="622301" y="3317875"/>
                    <a:pt x="778933" y="3408892"/>
                    <a:pt x="882651" y="3454400"/>
                  </a:cubicBezTo>
                  <a:cubicBezTo>
                    <a:pt x="986368" y="3499908"/>
                    <a:pt x="1137708" y="3529542"/>
                    <a:pt x="1117600" y="3390900"/>
                  </a:cubicBezTo>
                  <a:cubicBezTo>
                    <a:pt x="1097492" y="3252258"/>
                    <a:pt x="715433" y="1172633"/>
                    <a:pt x="514351" y="63501"/>
                  </a:cubicBezTo>
                  <a:lnTo>
                    <a:pt x="1047751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E9F6E888-ECDD-B68B-2284-C2748BCA14DE}"/>
              </a:ext>
            </a:extLst>
          </p:cNvPr>
          <p:cNvGrpSpPr/>
          <p:nvPr/>
        </p:nvGrpSpPr>
        <p:grpSpPr>
          <a:xfrm>
            <a:off x="7786958" y="4729638"/>
            <a:ext cx="717103" cy="1694363"/>
            <a:chOff x="7786958" y="4729638"/>
            <a:chExt cx="717103" cy="1694363"/>
          </a:xfrm>
        </p:grpSpPr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A523A18B-257F-8849-B517-225B69FDE38F}"/>
                </a:ext>
              </a:extLst>
            </p:cNvPr>
            <p:cNvSpPr/>
            <p:nvPr/>
          </p:nvSpPr>
          <p:spPr bwMode="auto">
            <a:xfrm>
              <a:off x="7786958" y="4729638"/>
              <a:ext cx="717103" cy="1691062"/>
            </a:xfrm>
            <a:custGeom>
              <a:avLst/>
              <a:gdLst>
                <a:gd name="connsiteX0" fmla="*/ 95780 w 1182213"/>
                <a:gd name="connsiteY0" fmla="*/ 511 h 2787876"/>
                <a:gd name="connsiteX1" fmla="*/ 118010 w 1182213"/>
                <a:gd name="connsiteY1" fmla="*/ 958 h 2787876"/>
                <a:gd name="connsiteX2" fmla="*/ 118174 w 1182213"/>
                <a:gd name="connsiteY2" fmla="*/ 890 h 2787876"/>
                <a:gd name="connsiteX3" fmla="*/ 253167 w 1182213"/>
                <a:gd name="connsiteY3" fmla="*/ 890 h 2787876"/>
                <a:gd name="connsiteX4" fmla="*/ 255436 w 1182213"/>
                <a:gd name="connsiteY4" fmla="*/ 511 h 2787876"/>
                <a:gd name="connsiteX5" fmla="*/ 482851 w 1182213"/>
                <a:gd name="connsiteY5" fmla="*/ 44221 h 2787876"/>
                <a:gd name="connsiteX6" fmla="*/ 839868 w 1182213"/>
                <a:gd name="connsiteY6" fmla="*/ 278972 h 2787876"/>
                <a:gd name="connsiteX7" fmla="*/ 1039274 w 1182213"/>
                <a:gd name="connsiteY7" fmla="*/ 698237 h 2787876"/>
                <a:gd name="connsiteX8" fmla="*/ 1039914 w 1182213"/>
                <a:gd name="connsiteY8" fmla="*/ 699601 h 2787876"/>
                <a:gd name="connsiteX9" fmla="*/ 1182213 w 1182213"/>
                <a:gd name="connsiteY9" fmla="*/ 738694 h 2787876"/>
                <a:gd name="connsiteX10" fmla="*/ 1143088 w 1182213"/>
                <a:gd name="connsiteY10" fmla="*/ 1061477 h 2787876"/>
                <a:gd name="connsiteX11" fmla="*/ 983431 w 1182213"/>
                <a:gd name="connsiteY11" fmla="*/ 1061477 h 2787876"/>
                <a:gd name="connsiteX12" fmla="*/ 577507 w 1182213"/>
                <a:gd name="connsiteY12" fmla="*/ 616428 h 2787876"/>
                <a:gd name="connsiteX13" fmla="*/ 717565 w 1182213"/>
                <a:gd name="connsiteY13" fmla="*/ 654906 h 2787876"/>
                <a:gd name="connsiteX14" fmla="*/ 714315 w 1182213"/>
                <a:gd name="connsiteY14" fmla="*/ 646610 h 2787876"/>
                <a:gd name="connsiteX15" fmla="*/ 557944 w 1182213"/>
                <a:gd name="connsiteY15" fmla="*/ 249630 h 2787876"/>
                <a:gd name="connsiteX16" fmla="*/ 411598 w 1182213"/>
                <a:gd name="connsiteY16" fmla="*/ 133800 h 2787876"/>
                <a:gd name="connsiteX17" fmla="*/ 332959 w 1182213"/>
                <a:gd name="connsiteY17" fmla="*/ 97354 h 2787876"/>
                <a:gd name="connsiteX18" fmla="*/ 328386 w 1182213"/>
                <a:gd name="connsiteY18" fmla="*/ 99690 h 2787876"/>
                <a:gd name="connsiteX19" fmla="*/ 319625 w 1182213"/>
                <a:gd name="connsiteY19" fmla="*/ 124917 h 2787876"/>
                <a:gd name="connsiteX20" fmla="*/ 795852 w 1182213"/>
                <a:gd name="connsiteY20" fmla="*/ 2714516 h 2787876"/>
                <a:gd name="connsiteX21" fmla="*/ 380148 w 1182213"/>
                <a:gd name="connsiteY21" fmla="*/ 2787876 h 2787876"/>
                <a:gd name="connsiteX22" fmla="*/ 220491 w 1182213"/>
                <a:gd name="connsiteY22" fmla="*/ 2787876 h 2787876"/>
                <a:gd name="connsiteX23" fmla="*/ 411 w 1182213"/>
                <a:gd name="connsiteY23" fmla="*/ 83347 h 2787876"/>
                <a:gd name="connsiteX24" fmla="*/ 95780 w 1182213"/>
                <a:gd name="connsiteY24" fmla="*/ 511 h 2787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82213" h="2787876">
                  <a:moveTo>
                    <a:pt x="95780" y="511"/>
                  </a:moveTo>
                  <a:lnTo>
                    <a:pt x="118010" y="958"/>
                  </a:lnTo>
                  <a:lnTo>
                    <a:pt x="118174" y="890"/>
                  </a:lnTo>
                  <a:lnTo>
                    <a:pt x="253167" y="890"/>
                  </a:lnTo>
                  <a:lnTo>
                    <a:pt x="255436" y="511"/>
                  </a:lnTo>
                  <a:cubicBezTo>
                    <a:pt x="316568" y="-3259"/>
                    <a:pt x="399710" y="14062"/>
                    <a:pt x="482851" y="44221"/>
                  </a:cubicBezTo>
                  <a:cubicBezTo>
                    <a:pt x="649133" y="104539"/>
                    <a:pt x="805226" y="224564"/>
                    <a:pt x="839868" y="278972"/>
                  </a:cubicBezTo>
                  <a:cubicBezTo>
                    <a:pt x="870179" y="326581"/>
                    <a:pt x="964770" y="538005"/>
                    <a:pt x="1039274" y="698237"/>
                  </a:cubicBezTo>
                  <a:lnTo>
                    <a:pt x="1039914" y="699601"/>
                  </a:lnTo>
                  <a:lnTo>
                    <a:pt x="1182213" y="738694"/>
                  </a:lnTo>
                  <a:lnTo>
                    <a:pt x="1143088" y="1061477"/>
                  </a:lnTo>
                  <a:lnTo>
                    <a:pt x="983431" y="1061477"/>
                  </a:lnTo>
                  <a:lnTo>
                    <a:pt x="577507" y="616428"/>
                  </a:lnTo>
                  <a:lnTo>
                    <a:pt x="717565" y="654906"/>
                  </a:lnTo>
                  <a:lnTo>
                    <a:pt x="714315" y="646610"/>
                  </a:lnTo>
                  <a:cubicBezTo>
                    <a:pt x="653025" y="489671"/>
                    <a:pt x="568820" y="271204"/>
                    <a:pt x="557944" y="249630"/>
                  </a:cubicBezTo>
                  <a:cubicBezTo>
                    <a:pt x="548622" y="231137"/>
                    <a:pt x="487718" y="176536"/>
                    <a:pt x="411598" y="133800"/>
                  </a:cubicBezTo>
                  <a:lnTo>
                    <a:pt x="332959" y="97354"/>
                  </a:lnTo>
                  <a:lnTo>
                    <a:pt x="328386" y="99690"/>
                  </a:lnTo>
                  <a:cubicBezTo>
                    <a:pt x="321142" y="107099"/>
                    <a:pt x="318046" y="115849"/>
                    <a:pt x="319625" y="124917"/>
                  </a:cubicBezTo>
                  <a:cubicBezTo>
                    <a:pt x="325943" y="161189"/>
                    <a:pt x="637109" y="1851316"/>
                    <a:pt x="795852" y="2714516"/>
                  </a:cubicBezTo>
                  <a:lnTo>
                    <a:pt x="380148" y="2787876"/>
                  </a:lnTo>
                  <a:lnTo>
                    <a:pt x="220491" y="2787876"/>
                  </a:lnTo>
                  <a:cubicBezTo>
                    <a:pt x="147131" y="1886366"/>
                    <a:pt x="10193" y="191757"/>
                    <a:pt x="411" y="83347"/>
                  </a:cubicBezTo>
                  <a:cubicBezTo>
                    <a:pt x="-4478" y="29143"/>
                    <a:pt x="34647" y="4282"/>
                    <a:pt x="95780" y="511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07B5B518-D2B1-B8D6-DEB1-98219ABF414C}"/>
                </a:ext>
              </a:extLst>
            </p:cNvPr>
            <p:cNvSpPr/>
            <p:nvPr/>
          </p:nvSpPr>
          <p:spPr bwMode="auto">
            <a:xfrm>
              <a:off x="7883800" y="4732938"/>
              <a:ext cx="620261" cy="1691063"/>
            </a:xfrm>
            <a:custGeom>
              <a:avLst/>
              <a:gdLst>
                <a:gd name="connsiteX0" fmla="*/ 124361 w 1327685"/>
                <a:gd name="connsiteY0" fmla="*/ 665 h 3619768"/>
                <a:gd name="connsiteX1" fmla="*/ 419636 w 1327685"/>
                <a:gd name="connsiteY1" fmla="*/ 57418 h 3619768"/>
                <a:gd name="connsiteX2" fmla="*/ 883185 w 1327685"/>
                <a:gd name="connsiteY2" fmla="*/ 362218 h 3619768"/>
                <a:gd name="connsiteX3" fmla="*/ 1142093 w 1327685"/>
                <a:gd name="connsiteY3" fmla="*/ 906590 h 3619768"/>
                <a:gd name="connsiteX4" fmla="*/ 1142924 w 1327685"/>
                <a:gd name="connsiteY4" fmla="*/ 908361 h 3619768"/>
                <a:gd name="connsiteX5" fmla="*/ 1327685 w 1327685"/>
                <a:gd name="connsiteY5" fmla="*/ 959119 h 3619768"/>
                <a:gd name="connsiteX6" fmla="*/ 1276885 w 1327685"/>
                <a:gd name="connsiteY6" fmla="*/ 1378219 h 3619768"/>
                <a:gd name="connsiteX7" fmla="*/ 749835 w 1327685"/>
                <a:gd name="connsiteY7" fmla="*/ 800370 h 3619768"/>
                <a:gd name="connsiteX8" fmla="*/ 931686 w 1327685"/>
                <a:gd name="connsiteY8" fmla="*/ 850329 h 3619768"/>
                <a:gd name="connsiteX9" fmla="*/ 927466 w 1327685"/>
                <a:gd name="connsiteY9" fmla="*/ 839558 h 3619768"/>
                <a:gd name="connsiteX10" fmla="*/ 724435 w 1327685"/>
                <a:gd name="connsiteY10" fmla="*/ 324119 h 3619768"/>
                <a:gd name="connsiteX11" fmla="*/ 430748 w 1327685"/>
                <a:gd name="connsiteY11" fmla="*/ 125680 h 3619768"/>
                <a:gd name="connsiteX12" fmla="*/ 207703 w 1327685"/>
                <a:gd name="connsiteY12" fmla="*/ 162193 h 3619768"/>
                <a:gd name="connsiteX13" fmla="*/ 826035 w 1327685"/>
                <a:gd name="connsiteY13" fmla="*/ 3524518 h 3619768"/>
                <a:gd name="connsiteX14" fmla="*/ 286286 w 1327685"/>
                <a:gd name="connsiteY14" fmla="*/ 3619768 h 3619768"/>
                <a:gd name="connsiteX15" fmla="*/ 535 w 1327685"/>
                <a:gd name="connsiteY15" fmla="*/ 108219 h 3619768"/>
                <a:gd name="connsiteX16" fmla="*/ 124361 w 1327685"/>
                <a:gd name="connsiteY16" fmla="*/ 665 h 3619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27685" h="3619768">
                  <a:moveTo>
                    <a:pt x="124361" y="665"/>
                  </a:moveTo>
                  <a:cubicBezTo>
                    <a:pt x="203735" y="-4230"/>
                    <a:pt x="311686" y="18260"/>
                    <a:pt x="419636" y="57418"/>
                  </a:cubicBezTo>
                  <a:cubicBezTo>
                    <a:pt x="635536" y="135735"/>
                    <a:pt x="838206" y="291574"/>
                    <a:pt x="883185" y="362218"/>
                  </a:cubicBezTo>
                  <a:cubicBezTo>
                    <a:pt x="922541" y="424033"/>
                    <a:pt x="1045358" y="698546"/>
                    <a:pt x="1142093" y="906590"/>
                  </a:cubicBezTo>
                  <a:lnTo>
                    <a:pt x="1142924" y="908361"/>
                  </a:lnTo>
                  <a:lnTo>
                    <a:pt x="1327685" y="959119"/>
                  </a:lnTo>
                  <a:lnTo>
                    <a:pt x="1276885" y="1378219"/>
                  </a:lnTo>
                  <a:lnTo>
                    <a:pt x="749835" y="800370"/>
                  </a:lnTo>
                  <a:lnTo>
                    <a:pt x="931686" y="850329"/>
                  </a:lnTo>
                  <a:lnTo>
                    <a:pt x="927466" y="839558"/>
                  </a:lnTo>
                  <a:cubicBezTo>
                    <a:pt x="847887" y="635789"/>
                    <a:pt x="738556" y="352131"/>
                    <a:pt x="724435" y="324119"/>
                  </a:cubicBezTo>
                  <a:cubicBezTo>
                    <a:pt x="708296" y="292105"/>
                    <a:pt x="573093" y="176744"/>
                    <a:pt x="430748" y="125680"/>
                  </a:cubicBezTo>
                  <a:cubicBezTo>
                    <a:pt x="288403" y="74616"/>
                    <a:pt x="199503" y="115097"/>
                    <a:pt x="207703" y="162193"/>
                  </a:cubicBezTo>
                  <a:cubicBezTo>
                    <a:pt x="215905" y="209289"/>
                    <a:pt x="619924" y="2403743"/>
                    <a:pt x="826035" y="3524518"/>
                  </a:cubicBezTo>
                  <a:lnTo>
                    <a:pt x="286286" y="3619768"/>
                  </a:lnTo>
                  <a:cubicBezTo>
                    <a:pt x="191036" y="2449251"/>
                    <a:pt x="13236" y="248977"/>
                    <a:pt x="535" y="108219"/>
                  </a:cubicBezTo>
                  <a:cubicBezTo>
                    <a:pt x="-5814" y="37840"/>
                    <a:pt x="44986" y="5560"/>
                    <a:pt x="124361" y="665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D9422F36-D923-E90C-7AA9-31F9B20A53A0}"/>
              </a:ext>
            </a:extLst>
          </p:cNvPr>
          <p:cNvGrpSpPr/>
          <p:nvPr/>
        </p:nvGrpSpPr>
        <p:grpSpPr>
          <a:xfrm>
            <a:off x="5483448" y="2772168"/>
            <a:ext cx="1093226" cy="1731908"/>
            <a:chOff x="5483448" y="2772168"/>
            <a:chExt cx="1093226" cy="1731908"/>
          </a:xfrm>
        </p:grpSpPr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FD8CCF7B-1AB3-5F61-A038-2202CDE3ECDC}"/>
                </a:ext>
              </a:extLst>
            </p:cNvPr>
            <p:cNvSpPr/>
            <p:nvPr/>
          </p:nvSpPr>
          <p:spPr bwMode="auto">
            <a:xfrm>
              <a:off x="5483448" y="2772168"/>
              <a:ext cx="1093226" cy="1729781"/>
            </a:xfrm>
            <a:custGeom>
              <a:avLst/>
              <a:gdLst>
                <a:gd name="connsiteX0" fmla="*/ 414761 w 2798130"/>
                <a:gd name="connsiteY0" fmla="*/ 371 h 4427402"/>
                <a:gd name="connsiteX1" fmla="*/ 522907 w 2798130"/>
                <a:gd name="connsiteY1" fmla="*/ 5714 h 4427402"/>
                <a:gd name="connsiteX2" fmla="*/ 574418 w 2798130"/>
                <a:gd name="connsiteY2" fmla="*/ 372 h 4427402"/>
                <a:gd name="connsiteX3" fmla="*/ 713244 w 2798130"/>
                <a:gd name="connsiteY3" fmla="*/ 7231 h 4427402"/>
                <a:gd name="connsiteX4" fmla="*/ 1882599 w 2798130"/>
                <a:gd name="connsiteY4" fmla="*/ 589218 h 4427402"/>
                <a:gd name="connsiteX5" fmla="*/ 2456225 w 2798130"/>
                <a:gd name="connsiteY5" fmla="*/ 1407906 h 4427402"/>
                <a:gd name="connsiteX6" fmla="*/ 2520338 w 2798130"/>
                <a:gd name="connsiteY6" fmla="*/ 1500092 h 4427402"/>
                <a:gd name="connsiteX7" fmla="*/ 2645542 w 2798130"/>
                <a:gd name="connsiteY7" fmla="*/ 1505239 h 4427402"/>
                <a:gd name="connsiteX8" fmla="*/ 2798130 w 2798130"/>
                <a:gd name="connsiteY8" fmla="*/ 2349855 h 4427402"/>
                <a:gd name="connsiteX9" fmla="*/ 2609021 w 2798130"/>
                <a:gd name="connsiteY9" fmla="*/ 2186829 h 4427402"/>
                <a:gd name="connsiteX10" fmla="*/ 2638473 w 2798130"/>
                <a:gd name="connsiteY10" fmla="*/ 2349854 h 4427402"/>
                <a:gd name="connsiteX11" fmla="*/ 1617305 w 2798130"/>
                <a:gd name="connsiteY11" fmla="*/ 1469537 h 4427402"/>
                <a:gd name="connsiteX12" fmla="*/ 1784955 w 2798130"/>
                <a:gd name="connsiteY12" fmla="*/ 1476428 h 4427402"/>
                <a:gd name="connsiteX13" fmla="*/ 1776962 w 2798130"/>
                <a:gd name="connsiteY13" fmla="*/ 1469537 h 4427402"/>
                <a:gd name="connsiteX14" fmla="*/ 1782431 w 2798130"/>
                <a:gd name="connsiteY14" fmla="*/ 1469762 h 4427402"/>
                <a:gd name="connsiteX15" fmla="*/ 1271046 w 2798130"/>
                <a:gd name="connsiteY15" fmla="*/ 600956 h 4427402"/>
                <a:gd name="connsiteX16" fmla="*/ 1007845 w 2798130"/>
                <a:gd name="connsiteY16" fmla="*/ 433351 h 4427402"/>
                <a:gd name="connsiteX17" fmla="*/ 976982 w 2798130"/>
                <a:gd name="connsiteY17" fmla="*/ 423393 h 4427402"/>
                <a:gd name="connsiteX18" fmla="*/ 948729 w 2798130"/>
                <a:gd name="connsiteY18" fmla="*/ 443783 h 4427402"/>
                <a:gd name="connsiteX19" fmla="*/ 943594 w 2798130"/>
                <a:gd name="connsiteY19" fmla="*/ 512924 h 4427402"/>
                <a:gd name="connsiteX20" fmla="*/ 2604460 w 2798130"/>
                <a:gd name="connsiteY20" fmla="*/ 3946162 h 4427402"/>
                <a:gd name="connsiteX21" fmla="*/ 1489391 w 2798130"/>
                <a:gd name="connsiteY21" fmla="*/ 4427402 h 4427402"/>
                <a:gd name="connsiteX22" fmla="*/ 1469704 w 2798130"/>
                <a:gd name="connsiteY22" fmla="*/ 4366994 h 4427402"/>
                <a:gd name="connsiteX23" fmla="*/ 1329734 w 2798130"/>
                <a:gd name="connsiteY23" fmla="*/ 4427402 h 4427402"/>
                <a:gd name="connsiteX24" fmla="*/ 13170 w 2798130"/>
                <a:gd name="connsiteY24" fmla="*/ 387723 h 4427402"/>
                <a:gd name="connsiteX25" fmla="*/ 414761 w 2798130"/>
                <a:gd name="connsiteY25" fmla="*/ 371 h 4427402"/>
                <a:gd name="connsiteX0" fmla="*/ 414761 w 2798130"/>
                <a:gd name="connsiteY0" fmla="*/ 371 h 4427402"/>
                <a:gd name="connsiteX1" fmla="*/ 522907 w 2798130"/>
                <a:gd name="connsiteY1" fmla="*/ 5714 h 4427402"/>
                <a:gd name="connsiteX2" fmla="*/ 574418 w 2798130"/>
                <a:gd name="connsiteY2" fmla="*/ 372 h 4427402"/>
                <a:gd name="connsiteX3" fmla="*/ 713244 w 2798130"/>
                <a:gd name="connsiteY3" fmla="*/ 7231 h 4427402"/>
                <a:gd name="connsiteX4" fmla="*/ 1882599 w 2798130"/>
                <a:gd name="connsiteY4" fmla="*/ 589218 h 4427402"/>
                <a:gd name="connsiteX5" fmla="*/ 2456225 w 2798130"/>
                <a:gd name="connsiteY5" fmla="*/ 1407906 h 4427402"/>
                <a:gd name="connsiteX6" fmla="*/ 2520338 w 2798130"/>
                <a:gd name="connsiteY6" fmla="*/ 1500092 h 4427402"/>
                <a:gd name="connsiteX7" fmla="*/ 2645542 w 2798130"/>
                <a:gd name="connsiteY7" fmla="*/ 1505239 h 4427402"/>
                <a:gd name="connsiteX8" fmla="*/ 2798130 w 2798130"/>
                <a:gd name="connsiteY8" fmla="*/ 2349855 h 4427402"/>
                <a:gd name="connsiteX9" fmla="*/ 2609021 w 2798130"/>
                <a:gd name="connsiteY9" fmla="*/ 2186829 h 4427402"/>
                <a:gd name="connsiteX10" fmla="*/ 2638473 w 2798130"/>
                <a:gd name="connsiteY10" fmla="*/ 2349854 h 4427402"/>
                <a:gd name="connsiteX11" fmla="*/ 1617305 w 2798130"/>
                <a:gd name="connsiteY11" fmla="*/ 1469537 h 4427402"/>
                <a:gd name="connsiteX12" fmla="*/ 1784955 w 2798130"/>
                <a:gd name="connsiteY12" fmla="*/ 1476428 h 4427402"/>
                <a:gd name="connsiteX13" fmla="*/ 1776962 w 2798130"/>
                <a:gd name="connsiteY13" fmla="*/ 1469537 h 4427402"/>
                <a:gd name="connsiteX14" fmla="*/ 1782431 w 2798130"/>
                <a:gd name="connsiteY14" fmla="*/ 1469762 h 4427402"/>
                <a:gd name="connsiteX15" fmla="*/ 1271046 w 2798130"/>
                <a:gd name="connsiteY15" fmla="*/ 600956 h 4427402"/>
                <a:gd name="connsiteX16" fmla="*/ 1007845 w 2798130"/>
                <a:gd name="connsiteY16" fmla="*/ 433351 h 4427402"/>
                <a:gd name="connsiteX17" fmla="*/ 976982 w 2798130"/>
                <a:gd name="connsiteY17" fmla="*/ 423393 h 4427402"/>
                <a:gd name="connsiteX18" fmla="*/ 948729 w 2798130"/>
                <a:gd name="connsiteY18" fmla="*/ 443783 h 4427402"/>
                <a:gd name="connsiteX19" fmla="*/ 943594 w 2798130"/>
                <a:gd name="connsiteY19" fmla="*/ 512924 h 4427402"/>
                <a:gd name="connsiteX20" fmla="*/ 2604460 w 2798130"/>
                <a:gd name="connsiteY20" fmla="*/ 3946162 h 4427402"/>
                <a:gd name="connsiteX21" fmla="*/ 1489391 w 2798130"/>
                <a:gd name="connsiteY21" fmla="*/ 4427402 h 4427402"/>
                <a:gd name="connsiteX22" fmla="*/ 1329734 w 2798130"/>
                <a:gd name="connsiteY22" fmla="*/ 4427402 h 4427402"/>
                <a:gd name="connsiteX23" fmla="*/ 13170 w 2798130"/>
                <a:gd name="connsiteY23" fmla="*/ 387723 h 4427402"/>
                <a:gd name="connsiteX24" fmla="*/ 414761 w 2798130"/>
                <a:gd name="connsiteY24" fmla="*/ 371 h 4427402"/>
                <a:gd name="connsiteX0" fmla="*/ 414761 w 2798130"/>
                <a:gd name="connsiteY0" fmla="*/ 371 h 4427402"/>
                <a:gd name="connsiteX1" fmla="*/ 522907 w 2798130"/>
                <a:gd name="connsiteY1" fmla="*/ 5714 h 4427402"/>
                <a:gd name="connsiteX2" fmla="*/ 574418 w 2798130"/>
                <a:gd name="connsiteY2" fmla="*/ 372 h 4427402"/>
                <a:gd name="connsiteX3" fmla="*/ 713244 w 2798130"/>
                <a:gd name="connsiteY3" fmla="*/ 7231 h 4427402"/>
                <a:gd name="connsiteX4" fmla="*/ 1882599 w 2798130"/>
                <a:gd name="connsiteY4" fmla="*/ 589218 h 4427402"/>
                <a:gd name="connsiteX5" fmla="*/ 2456225 w 2798130"/>
                <a:gd name="connsiteY5" fmla="*/ 1407906 h 4427402"/>
                <a:gd name="connsiteX6" fmla="*/ 2520338 w 2798130"/>
                <a:gd name="connsiteY6" fmla="*/ 1500092 h 4427402"/>
                <a:gd name="connsiteX7" fmla="*/ 2645542 w 2798130"/>
                <a:gd name="connsiteY7" fmla="*/ 1505239 h 4427402"/>
                <a:gd name="connsiteX8" fmla="*/ 2798130 w 2798130"/>
                <a:gd name="connsiteY8" fmla="*/ 2349855 h 4427402"/>
                <a:gd name="connsiteX9" fmla="*/ 2638473 w 2798130"/>
                <a:gd name="connsiteY9" fmla="*/ 2349854 h 4427402"/>
                <a:gd name="connsiteX10" fmla="*/ 1617305 w 2798130"/>
                <a:gd name="connsiteY10" fmla="*/ 1469537 h 4427402"/>
                <a:gd name="connsiteX11" fmla="*/ 1784955 w 2798130"/>
                <a:gd name="connsiteY11" fmla="*/ 1476428 h 4427402"/>
                <a:gd name="connsiteX12" fmla="*/ 1776962 w 2798130"/>
                <a:gd name="connsiteY12" fmla="*/ 1469537 h 4427402"/>
                <a:gd name="connsiteX13" fmla="*/ 1782431 w 2798130"/>
                <a:gd name="connsiteY13" fmla="*/ 1469762 h 4427402"/>
                <a:gd name="connsiteX14" fmla="*/ 1271046 w 2798130"/>
                <a:gd name="connsiteY14" fmla="*/ 600956 h 4427402"/>
                <a:gd name="connsiteX15" fmla="*/ 1007845 w 2798130"/>
                <a:gd name="connsiteY15" fmla="*/ 433351 h 4427402"/>
                <a:gd name="connsiteX16" fmla="*/ 976982 w 2798130"/>
                <a:gd name="connsiteY16" fmla="*/ 423393 h 4427402"/>
                <a:gd name="connsiteX17" fmla="*/ 948729 w 2798130"/>
                <a:gd name="connsiteY17" fmla="*/ 443783 h 4427402"/>
                <a:gd name="connsiteX18" fmla="*/ 943594 w 2798130"/>
                <a:gd name="connsiteY18" fmla="*/ 512924 h 4427402"/>
                <a:gd name="connsiteX19" fmla="*/ 2604460 w 2798130"/>
                <a:gd name="connsiteY19" fmla="*/ 3946162 h 4427402"/>
                <a:gd name="connsiteX20" fmla="*/ 1489391 w 2798130"/>
                <a:gd name="connsiteY20" fmla="*/ 4427402 h 4427402"/>
                <a:gd name="connsiteX21" fmla="*/ 1329734 w 2798130"/>
                <a:gd name="connsiteY21" fmla="*/ 4427402 h 4427402"/>
                <a:gd name="connsiteX22" fmla="*/ 13170 w 2798130"/>
                <a:gd name="connsiteY22" fmla="*/ 387723 h 4427402"/>
                <a:gd name="connsiteX23" fmla="*/ 414761 w 2798130"/>
                <a:gd name="connsiteY23" fmla="*/ 371 h 4427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798130" h="4427402">
                  <a:moveTo>
                    <a:pt x="414761" y="371"/>
                  </a:moveTo>
                  <a:lnTo>
                    <a:pt x="522907" y="5714"/>
                  </a:lnTo>
                  <a:lnTo>
                    <a:pt x="574418" y="372"/>
                  </a:lnTo>
                  <a:cubicBezTo>
                    <a:pt x="617824" y="-943"/>
                    <a:pt x="664175" y="1200"/>
                    <a:pt x="713244" y="7231"/>
                  </a:cubicBezTo>
                  <a:cubicBezTo>
                    <a:pt x="1105800" y="55485"/>
                    <a:pt x="1700423" y="347946"/>
                    <a:pt x="1882599" y="589218"/>
                  </a:cubicBezTo>
                  <a:cubicBezTo>
                    <a:pt x="2042004" y="800332"/>
                    <a:pt x="2257949" y="1121281"/>
                    <a:pt x="2456225" y="1407906"/>
                  </a:cubicBezTo>
                  <a:lnTo>
                    <a:pt x="2520338" y="1500092"/>
                  </a:lnTo>
                  <a:lnTo>
                    <a:pt x="2645542" y="1505239"/>
                  </a:lnTo>
                  <a:lnTo>
                    <a:pt x="2798130" y="2349855"/>
                  </a:lnTo>
                  <a:lnTo>
                    <a:pt x="2638473" y="2349854"/>
                  </a:lnTo>
                  <a:lnTo>
                    <a:pt x="1617305" y="1469537"/>
                  </a:lnTo>
                  <a:lnTo>
                    <a:pt x="1784955" y="1476428"/>
                  </a:lnTo>
                  <a:lnTo>
                    <a:pt x="1776962" y="1469537"/>
                  </a:lnTo>
                  <a:lnTo>
                    <a:pt x="1782431" y="1469762"/>
                  </a:lnTo>
                  <a:lnTo>
                    <a:pt x="1271046" y="600956"/>
                  </a:lnTo>
                  <a:cubicBezTo>
                    <a:pt x="1248305" y="565376"/>
                    <a:pt x="1122401" y="477528"/>
                    <a:pt x="1007845" y="433351"/>
                  </a:cubicBezTo>
                  <a:lnTo>
                    <a:pt x="976982" y="423393"/>
                  </a:lnTo>
                  <a:lnTo>
                    <a:pt x="948729" y="443783"/>
                  </a:lnTo>
                  <a:cubicBezTo>
                    <a:pt x="932957" y="466219"/>
                    <a:pt x="935036" y="494095"/>
                    <a:pt x="943594" y="512924"/>
                  </a:cubicBezTo>
                  <a:cubicBezTo>
                    <a:pt x="960711" y="550582"/>
                    <a:pt x="2050838" y="2801749"/>
                    <a:pt x="2604460" y="3946162"/>
                  </a:cubicBezTo>
                  <a:lnTo>
                    <a:pt x="1489391" y="4427402"/>
                  </a:lnTo>
                  <a:lnTo>
                    <a:pt x="1329734" y="4427402"/>
                  </a:lnTo>
                  <a:lnTo>
                    <a:pt x="13170" y="387723"/>
                  </a:lnTo>
                  <a:cubicBezTo>
                    <a:pt x="-48666" y="188164"/>
                    <a:pt x="110917" y="9574"/>
                    <a:pt x="414761" y="371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95D91F21-20B9-5FC3-5259-EECC900487D9}"/>
                </a:ext>
              </a:extLst>
            </p:cNvPr>
            <p:cNvSpPr/>
            <p:nvPr/>
          </p:nvSpPr>
          <p:spPr bwMode="auto">
            <a:xfrm>
              <a:off x="5545825" y="2774294"/>
              <a:ext cx="1030849" cy="1729782"/>
            </a:xfrm>
            <a:custGeom>
              <a:avLst/>
              <a:gdLst>
                <a:gd name="connsiteX0" fmla="*/ 538524 w 3425781"/>
                <a:gd name="connsiteY0" fmla="*/ 484 h 5748520"/>
                <a:gd name="connsiteX1" fmla="*/ 718775 w 3425781"/>
                <a:gd name="connsiteY1" fmla="*/ 9390 h 5748520"/>
                <a:gd name="connsiteX2" fmla="*/ 2237060 w 3425781"/>
                <a:gd name="connsiteY2" fmla="*/ 765040 h 5748520"/>
                <a:gd name="connsiteX3" fmla="*/ 2981853 w 3425781"/>
                <a:gd name="connsiteY3" fmla="*/ 1828020 h 5748520"/>
                <a:gd name="connsiteX4" fmla="*/ 3065097 w 3425781"/>
                <a:gd name="connsiteY4" fmla="*/ 1947714 h 5748520"/>
                <a:gd name="connsiteX5" fmla="*/ 3227661 w 3425781"/>
                <a:gd name="connsiteY5" fmla="*/ 1954396 h 5748520"/>
                <a:gd name="connsiteX6" fmla="*/ 3425781 w 3425781"/>
                <a:gd name="connsiteY6" fmla="*/ 3051041 h 5748520"/>
                <a:gd name="connsiteX7" fmla="*/ 2099901 w 3425781"/>
                <a:gd name="connsiteY7" fmla="*/ 1908041 h 5748520"/>
                <a:gd name="connsiteX8" fmla="*/ 2319440 w 3425781"/>
                <a:gd name="connsiteY8" fmla="*/ 1917065 h 5748520"/>
                <a:gd name="connsiteX9" fmla="*/ 1650320 w 3425781"/>
                <a:gd name="connsiteY9" fmla="*/ 780280 h 5748520"/>
                <a:gd name="connsiteX10" fmla="*/ 1170260 w 3425781"/>
                <a:gd name="connsiteY10" fmla="*/ 528820 h 5748520"/>
                <a:gd name="connsiteX11" fmla="*/ 1017860 w 3425781"/>
                <a:gd name="connsiteY11" fmla="*/ 665980 h 5748520"/>
                <a:gd name="connsiteX12" fmla="*/ 3174320 w 3425781"/>
                <a:gd name="connsiteY12" fmla="*/ 5123680 h 5748520"/>
                <a:gd name="connsiteX13" fmla="*/ 1726520 w 3425781"/>
                <a:gd name="connsiteY13" fmla="*/ 5748520 h 5748520"/>
                <a:gd name="connsiteX14" fmla="*/ 17100 w 3425781"/>
                <a:gd name="connsiteY14" fmla="*/ 503420 h 5748520"/>
                <a:gd name="connsiteX15" fmla="*/ 538524 w 3425781"/>
                <a:gd name="connsiteY15" fmla="*/ 484 h 5748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25781" h="5748520">
                  <a:moveTo>
                    <a:pt x="538524" y="484"/>
                  </a:moveTo>
                  <a:cubicBezTo>
                    <a:pt x="594882" y="-1223"/>
                    <a:pt x="655063" y="1559"/>
                    <a:pt x="718775" y="9390"/>
                  </a:cubicBezTo>
                  <a:cubicBezTo>
                    <a:pt x="1228468" y="72043"/>
                    <a:pt x="2000523" y="451773"/>
                    <a:pt x="2237060" y="765040"/>
                  </a:cubicBezTo>
                  <a:cubicBezTo>
                    <a:pt x="2444030" y="1039149"/>
                    <a:pt x="2724412" y="1455867"/>
                    <a:pt x="2981853" y="1828020"/>
                  </a:cubicBezTo>
                  <a:lnTo>
                    <a:pt x="3065097" y="1947714"/>
                  </a:lnTo>
                  <a:lnTo>
                    <a:pt x="3227661" y="1954396"/>
                  </a:lnTo>
                  <a:lnTo>
                    <a:pt x="3425781" y="3051041"/>
                  </a:lnTo>
                  <a:lnTo>
                    <a:pt x="2099901" y="1908041"/>
                  </a:lnTo>
                  <a:lnTo>
                    <a:pt x="2319440" y="1917065"/>
                  </a:lnTo>
                  <a:lnTo>
                    <a:pt x="1650320" y="780280"/>
                  </a:lnTo>
                  <a:cubicBezTo>
                    <a:pt x="1610950" y="718685"/>
                    <a:pt x="1333455" y="536440"/>
                    <a:pt x="1170260" y="528820"/>
                  </a:cubicBezTo>
                  <a:cubicBezTo>
                    <a:pt x="1007065" y="521200"/>
                    <a:pt x="995635" y="617085"/>
                    <a:pt x="1017860" y="665980"/>
                  </a:cubicBezTo>
                  <a:cubicBezTo>
                    <a:pt x="1040085" y="714875"/>
                    <a:pt x="2455500" y="3637780"/>
                    <a:pt x="3174320" y="5123680"/>
                  </a:cubicBezTo>
                  <a:lnTo>
                    <a:pt x="1726520" y="5748520"/>
                  </a:lnTo>
                  <a:lnTo>
                    <a:pt x="17100" y="503420"/>
                  </a:lnTo>
                  <a:cubicBezTo>
                    <a:pt x="-63188" y="244313"/>
                    <a:pt x="144014" y="12433"/>
                    <a:pt x="538524" y="48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DBB85B27-23C7-6381-ACAA-BD4F0E8FE1D3}"/>
              </a:ext>
            </a:extLst>
          </p:cNvPr>
          <p:cNvGrpSpPr/>
          <p:nvPr/>
        </p:nvGrpSpPr>
        <p:grpSpPr>
          <a:xfrm>
            <a:off x="7570695" y="2812051"/>
            <a:ext cx="1094332" cy="1736301"/>
            <a:chOff x="7570695" y="2812051"/>
            <a:chExt cx="1094332" cy="1736301"/>
          </a:xfrm>
        </p:grpSpPr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2CDFE16A-F9CD-A474-68F9-4BE114EC2434}"/>
                </a:ext>
              </a:extLst>
            </p:cNvPr>
            <p:cNvSpPr/>
            <p:nvPr/>
          </p:nvSpPr>
          <p:spPr bwMode="auto">
            <a:xfrm>
              <a:off x="7570695" y="2812051"/>
              <a:ext cx="1094332" cy="1734174"/>
            </a:xfrm>
            <a:custGeom>
              <a:avLst/>
              <a:gdLst>
                <a:gd name="connsiteX0" fmla="*/ 1320477 w 2800960"/>
                <a:gd name="connsiteY0" fmla="*/ 0 h 4438646"/>
                <a:gd name="connsiteX1" fmla="*/ 1340311 w 2800960"/>
                <a:gd name="connsiteY1" fmla="*/ 61633 h 4438646"/>
                <a:gd name="connsiteX2" fmla="*/ 1480134 w 2800960"/>
                <a:gd name="connsiteY2" fmla="*/ 1 h 4438646"/>
                <a:gd name="connsiteX3" fmla="*/ 2778602 w 2800960"/>
                <a:gd name="connsiteY3" fmla="*/ 4034788 h 4438646"/>
                <a:gd name="connsiteX4" fmla="*/ 2338444 w 2800960"/>
                <a:gd name="connsiteY4" fmla="*/ 4438267 h 4438646"/>
                <a:gd name="connsiteX5" fmla="*/ 2262577 w 2800960"/>
                <a:gd name="connsiteY5" fmla="*/ 4436670 h 4438646"/>
                <a:gd name="connsiteX6" fmla="*/ 2234859 w 2800960"/>
                <a:gd name="connsiteY6" fmla="*/ 4433487 h 4438646"/>
                <a:gd name="connsiteX7" fmla="*/ 2178787 w 2800960"/>
                <a:gd name="connsiteY7" fmla="*/ 4438267 h 4438646"/>
                <a:gd name="connsiteX8" fmla="*/ 858310 w 2800960"/>
                <a:gd name="connsiteY8" fmla="*/ 3785364 h 4438646"/>
                <a:gd name="connsiteX9" fmla="*/ 271120 w 2800960"/>
                <a:gd name="connsiteY9" fmla="*/ 2933223 h 4438646"/>
                <a:gd name="connsiteX10" fmla="*/ 146720 w 2800960"/>
                <a:gd name="connsiteY10" fmla="*/ 2927054 h 4438646"/>
                <a:gd name="connsiteX11" fmla="*/ 0 w 2800960"/>
                <a:gd name="connsiteY11" fmla="*/ 2090753 h 4438646"/>
                <a:gd name="connsiteX12" fmla="*/ 187679 w 2800960"/>
                <a:gd name="connsiteY12" fmla="*/ 2250480 h 4438646"/>
                <a:gd name="connsiteX13" fmla="*/ 159657 w 2800960"/>
                <a:gd name="connsiteY13" fmla="*/ 2090753 h 4438646"/>
                <a:gd name="connsiteX14" fmla="*/ 1194030 w 2800960"/>
                <a:gd name="connsiteY14" fmla="*/ 2971070 h 4438646"/>
                <a:gd name="connsiteX15" fmla="*/ 1024496 w 2800960"/>
                <a:gd name="connsiteY15" fmla="*/ 2962664 h 4438646"/>
                <a:gd name="connsiteX16" fmla="*/ 1034373 w 2800960"/>
                <a:gd name="connsiteY16" fmla="*/ 2971070 h 4438646"/>
                <a:gd name="connsiteX17" fmla="*/ 1026990 w 2800960"/>
                <a:gd name="connsiteY17" fmla="*/ 2970704 h 4438646"/>
                <a:gd name="connsiteX18" fmla="*/ 1077117 w 2800960"/>
                <a:gd name="connsiteY18" fmla="*/ 3059497 h 4438646"/>
                <a:gd name="connsiteX19" fmla="*/ 1531486 w 2800960"/>
                <a:gd name="connsiteY19" fmla="*/ 3825713 h 4438646"/>
                <a:gd name="connsiteX20" fmla="*/ 1725202 w 2800960"/>
                <a:gd name="connsiteY20" fmla="*/ 3989855 h 4438646"/>
                <a:gd name="connsiteX21" fmla="*/ 1814882 w 2800960"/>
                <a:gd name="connsiteY21" fmla="*/ 4020369 h 4438646"/>
                <a:gd name="connsiteX22" fmla="*/ 1850043 w 2800960"/>
                <a:gd name="connsiteY22" fmla="*/ 3991689 h 4438646"/>
                <a:gd name="connsiteX23" fmla="*/ 1841332 w 2800960"/>
                <a:gd name="connsiteY23" fmla="*/ 3877064 h 4438646"/>
                <a:gd name="connsiteX24" fmla="*/ 205408 w 2800960"/>
                <a:gd name="connsiteY24" fmla="*/ 491511 h 4438646"/>
                <a:gd name="connsiteX25" fmla="*/ 1320477 w 2800960"/>
                <a:gd name="connsiteY25" fmla="*/ 0 h 4438646"/>
                <a:gd name="connsiteX0" fmla="*/ 1320477 w 2800960"/>
                <a:gd name="connsiteY0" fmla="*/ 0 h 4438646"/>
                <a:gd name="connsiteX1" fmla="*/ 1340311 w 2800960"/>
                <a:gd name="connsiteY1" fmla="*/ 61633 h 4438646"/>
                <a:gd name="connsiteX2" fmla="*/ 1480134 w 2800960"/>
                <a:gd name="connsiteY2" fmla="*/ 1 h 4438646"/>
                <a:gd name="connsiteX3" fmla="*/ 2778602 w 2800960"/>
                <a:gd name="connsiteY3" fmla="*/ 4034788 h 4438646"/>
                <a:gd name="connsiteX4" fmla="*/ 2338444 w 2800960"/>
                <a:gd name="connsiteY4" fmla="*/ 4438267 h 4438646"/>
                <a:gd name="connsiteX5" fmla="*/ 2262577 w 2800960"/>
                <a:gd name="connsiteY5" fmla="*/ 4436670 h 4438646"/>
                <a:gd name="connsiteX6" fmla="*/ 2234859 w 2800960"/>
                <a:gd name="connsiteY6" fmla="*/ 4433487 h 4438646"/>
                <a:gd name="connsiteX7" fmla="*/ 2178787 w 2800960"/>
                <a:gd name="connsiteY7" fmla="*/ 4438267 h 4438646"/>
                <a:gd name="connsiteX8" fmla="*/ 858310 w 2800960"/>
                <a:gd name="connsiteY8" fmla="*/ 3785364 h 4438646"/>
                <a:gd name="connsiteX9" fmla="*/ 271120 w 2800960"/>
                <a:gd name="connsiteY9" fmla="*/ 2933223 h 4438646"/>
                <a:gd name="connsiteX10" fmla="*/ 146720 w 2800960"/>
                <a:gd name="connsiteY10" fmla="*/ 2927054 h 4438646"/>
                <a:gd name="connsiteX11" fmla="*/ 0 w 2800960"/>
                <a:gd name="connsiteY11" fmla="*/ 2090753 h 4438646"/>
                <a:gd name="connsiteX12" fmla="*/ 159657 w 2800960"/>
                <a:gd name="connsiteY12" fmla="*/ 2090753 h 4438646"/>
                <a:gd name="connsiteX13" fmla="*/ 1194030 w 2800960"/>
                <a:gd name="connsiteY13" fmla="*/ 2971070 h 4438646"/>
                <a:gd name="connsiteX14" fmla="*/ 1024496 w 2800960"/>
                <a:gd name="connsiteY14" fmla="*/ 2962664 h 4438646"/>
                <a:gd name="connsiteX15" fmla="*/ 1034373 w 2800960"/>
                <a:gd name="connsiteY15" fmla="*/ 2971070 h 4438646"/>
                <a:gd name="connsiteX16" fmla="*/ 1026990 w 2800960"/>
                <a:gd name="connsiteY16" fmla="*/ 2970704 h 4438646"/>
                <a:gd name="connsiteX17" fmla="*/ 1077117 w 2800960"/>
                <a:gd name="connsiteY17" fmla="*/ 3059497 h 4438646"/>
                <a:gd name="connsiteX18" fmla="*/ 1531486 w 2800960"/>
                <a:gd name="connsiteY18" fmla="*/ 3825713 h 4438646"/>
                <a:gd name="connsiteX19" fmla="*/ 1725202 w 2800960"/>
                <a:gd name="connsiteY19" fmla="*/ 3989855 h 4438646"/>
                <a:gd name="connsiteX20" fmla="*/ 1814882 w 2800960"/>
                <a:gd name="connsiteY20" fmla="*/ 4020369 h 4438646"/>
                <a:gd name="connsiteX21" fmla="*/ 1850043 w 2800960"/>
                <a:gd name="connsiteY21" fmla="*/ 3991689 h 4438646"/>
                <a:gd name="connsiteX22" fmla="*/ 1841332 w 2800960"/>
                <a:gd name="connsiteY22" fmla="*/ 3877064 h 4438646"/>
                <a:gd name="connsiteX23" fmla="*/ 205408 w 2800960"/>
                <a:gd name="connsiteY23" fmla="*/ 491511 h 4438646"/>
                <a:gd name="connsiteX24" fmla="*/ 1320477 w 2800960"/>
                <a:gd name="connsiteY24" fmla="*/ 0 h 4438646"/>
                <a:gd name="connsiteX0" fmla="*/ 1320477 w 2800960"/>
                <a:gd name="connsiteY0" fmla="*/ 0 h 4438646"/>
                <a:gd name="connsiteX1" fmla="*/ 1480134 w 2800960"/>
                <a:gd name="connsiteY1" fmla="*/ 1 h 4438646"/>
                <a:gd name="connsiteX2" fmla="*/ 2778602 w 2800960"/>
                <a:gd name="connsiteY2" fmla="*/ 4034788 h 4438646"/>
                <a:gd name="connsiteX3" fmla="*/ 2338444 w 2800960"/>
                <a:gd name="connsiteY3" fmla="*/ 4438267 h 4438646"/>
                <a:gd name="connsiteX4" fmla="*/ 2262577 w 2800960"/>
                <a:gd name="connsiteY4" fmla="*/ 4436670 h 4438646"/>
                <a:gd name="connsiteX5" fmla="*/ 2234859 w 2800960"/>
                <a:gd name="connsiteY5" fmla="*/ 4433487 h 4438646"/>
                <a:gd name="connsiteX6" fmla="*/ 2178787 w 2800960"/>
                <a:gd name="connsiteY6" fmla="*/ 4438267 h 4438646"/>
                <a:gd name="connsiteX7" fmla="*/ 858310 w 2800960"/>
                <a:gd name="connsiteY7" fmla="*/ 3785364 h 4438646"/>
                <a:gd name="connsiteX8" fmla="*/ 271120 w 2800960"/>
                <a:gd name="connsiteY8" fmla="*/ 2933223 h 4438646"/>
                <a:gd name="connsiteX9" fmla="*/ 146720 w 2800960"/>
                <a:gd name="connsiteY9" fmla="*/ 2927054 h 4438646"/>
                <a:gd name="connsiteX10" fmla="*/ 0 w 2800960"/>
                <a:gd name="connsiteY10" fmla="*/ 2090753 h 4438646"/>
                <a:gd name="connsiteX11" fmla="*/ 159657 w 2800960"/>
                <a:gd name="connsiteY11" fmla="*/ 2090753 h 4438646"/>
                <a:gd name="connsiteX12" fmla="*/ 1194030 w 2800960"/>
                <a:gd name="connsiteY12" fmla="*/ 2971070 h 4438646"/>
                <a:gd name="connsiteX13" fmla="*/ 1024496 w 2800960"/>
                <a:gd name="connsiteY13" fmla="*/ 2962664 h 4438646"/>
                <a:gd name="connsiteX14" fmla="*/ 1034373 w 2800960"/>
                <a:gd name="connsiteY14" fmla="*/ 2971070 h 4438646"/>
                <a:gd name="connsiteX15" fmla="*/ 1026990 w 2800960"/>
                <a:gd name="connsiteY15" fmla="*/ 2970704 h 4438646"/>
                <a:gd name="connsiteX16" fmla="*/ 1077117 w 2800960"/>
                <a:gd name="connsiteY16" fmla="*/ 3059497 h 4438646"/>
                <a:gd name="connsiteX17" fmla="*/ 1531486 w 2800960"/>
                <a:gd name="connsiteY17" fmla="*/ 3825713 h 4438646"/>
                <a:gd name="connsiteX18" fmla="*/ 1725202 w 2800960"/>
                <a:gd name="connsiteY18" fmla="*/ 3989855 h 4438646"/>
                <a:gd name="connsiteX19" fmla="*/ 1814882 w 2800960"/>
                <a:gd name="connsiteY19" fmla="*/ 4020369 h 4438646"/>
                <a:gd name="connsiteX20" fmla="*/ 1850043 w 2800960"/>
                <a:gd name="connsiteY20" fmla="*/ 3991689 h 4438646"/>
                <a:gd name="connsiteX21" fmla="*/ 1841332 w 2800960"/>
                <a:gd name="connsiteY21" fmla="*/ 3877064 h 4438646"/>
                <a:gd name="connsiteX22" fmla="*/ 205408 w 2800960"/>
                <a:gd name="connsiteY22" fmla="*/ 491511 h 4438646"/>
                <a:gd name="connsiteX23" fmla="*/ 1320477 w 2800960"/>
                <a:gd name="connsiteY23" fmla="*/ 0 h 4438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800960" h="4438646">
                  <a:moveTo>
                    <a:pt x="1320477" y="0"/>
                  </a:moveTo>
                  <a:lnTo>
                    <a:pt x="1480134" y="1"/>
                  </a:lnTo>
                  <a:lnTo>
                    <a:pt x="2778602" y="4034788"/>
                  </a:lnTo>
                  <a:cubicBezTo>
                    <a:pt x="2859298" y="4275653"/>
                    <a:pt x="2723582" y="4424818"/>
                    <a:pt x="2338444" y="4438267"/>
                  </a:cubicBezTo>
                  <a:cubicBezTo>
                    <a:pt x="2314373" y="4439107"/>
                    <a:pt x="2289017" y="4438544"/>
                    <a:pt x="2262577" y="4436670"/>
                  </a:cubicBezTo>
                  <a:lnTo>
                    <a:pt x="2234859" y="4433487"/>
                  </a:lnTo>
                  <a:lnTo>
                    <a:pt x="2178787" y="4438267"/>
                  </a:lnTo>
                  <a:cubicBezTo>
                    <a:pt x="1793648" y="4451715"/>
                    <a:pt x="1079613" y="4105702"/>
                    <a:pt x="858310" y="3785364"/>
                  </a:cubicBezTo>
                  <a:lnTo>
                    <a:pt x="271120" y="2933223"/>
                  </a:lnTo>
                  <a:lnTo>
                    <a:pt x="146720" y="2927054"/>
                  </a:lnTo>
                  <a:lnTo>
                    <a:pt x="0" y="2090753"/>
                  </a:lnTo>
                  <a:lnTo>
                    <a:pt x="159657" y="2090753"/>
                  </a:lnTo>
                  <a:lnTo>
                    <a:pt x="1194030" y="2971070"/>
                  </a:lnTo>
                  <a:lnTo>
                    <a:pt x="1024496" y="2962664"/>
                  </a:lnTo>
                  <a:lnTo>
                    <a:pt x="1034373" y="2971070"/>
                  </a:lnTo>
                  <a:lnTo>
                    <a:pt x="1026990" y="2970704"/>
                  </a:lnTo>
                  <a:lnTo>
                    <a:pt x="1077117" y="3059497"/>
                  </a:lnTo>
                  <a:cubicBezTo>
                    <a:pt x="1238754" y="3344155"/>
                    <a:pt x="1438946" y="3685565"/>
                    <a:pt x="1531486" y="3825713"/>
                  </a:cubicBezTo>
                  <a:cubicBezTo>
                    <a:pt x="1584366" y="3905797"/>
                    <a:pt x="1655586" y="3957760"/>
                    <a:pt x="1725202" y="3989855"/>
                  </a:cubicBezTo>
                  <a:lnTo>
                    <a:pt x="1814882" y="4020369"/>
                  </a:lnTo>
                  <a:lnTo>
                    <a:pt x="1850043" y="3991689"/>
                  </a:lnTo>
                  <a:cubicBezTo>
                    <a:pt x="1867925" y="3963873"/>
                    <a:pt x="1867619" y="3924136"/>
                    <a:pt x="1841332" y="3877064"/>
                  </a:cubicBezTo>
                  <a:cubicBezTo>
                    <a:pt x="1788757" y="3782918"/>
                    <a:pt x="750716" y="1620028"/>
                    <a:pt x="205408" y="491511"/>
                  </a:cubicBezTo>
                  <a:lnTo>
                    <a:pt x="1320477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BAC6C6CC-21DB-7AB9-9520-4B081EF4E886}"/>
                </a:ext>
              </a:extLst>
            </p:cNvPr>
            <p:cNvSpPr/>
            <p:nvPr/>
          </p:nvSpPr>
          <p:spPr bwMode="auto">
            <a:xfrm>
              <a:off x="7633073" y="2814178"/>
              <a:ext cx="1031954" cy="1734174"/>
            </a:xfrm>
            <a:custGeom>
              <a:avLst/>
              <a:gdLst>
                <a:gd name="connsiteX0" fmla="*/ 1714501 w 3429455"/>
                <a:gd name="connsiteY0" fmla="*/ 0 h 5763117"/>
                <a:gd name="connsiteX1" fmla="*/ 3400426 w 3429455"/>
                <a:gd name="connsiteY1" fmla="*/ 5238749 h 5763117"/>
                <a:gd name="connsiteX2" fmla="*/ 2828926 w 3429455"/>
                <a:gd name="connsiteY2" fmla="*/ 5762624 h 5763117"/>
                <a:gd name="connsiteX3" fmla="*/ 1114426 w 3429455"/>
                <a:gd name="connsiteY3" fmla="*/ 4914899 h 5763117"/>
                <a:gd name="connsiteX4" fmla="*/ 352021 w 3429455"/>
                <a:gd name="connsiteY4" fmla="*/ 3808483 h 5763117"/>
                <a:gd name="connsiteX5" fmla="*/ 190500 w 3429455"/>
                <a:gd name="connsiteY5" fmla="*/ 3800473 h 5763117"/>
                <a:gd name="connsiteX6" fmla="*/ 0 w 3429455"/>
                <a:gd name="connsiteY6" fmla="*/ 2714623 h 5763117"/>
                <a:gd name="connsiteX7" fmla="*/ 1343025 w 3429455"/>
                <a:gd name="connsiteY7" fmla="*/ 3857623 h 5763117"/>
                <a:gd name="connsiteX8" fmla="*/ 1120171 w 3429455"/>
                <a:gd name="connsiteY8" fmla="*/ 3846573 h 5763117"/>
                <a:gd name="connsiteX9" fmla="*/ 1191226 w 3429455"/>
                <a:gd name="connsiteY9" fmla="*/ 3972436 h 5763117"/>
                <a:gd name="connsiteX10" fmla="*/ 1781176 w 3429455"/>
                <a:gd name="connsiteY10" fmla="*/ 4967287 h 5763117"/>
                <a:gd name="connsiteX11" fmla="*/ 2271714 w 3429455"/>
                <a:gd name="connsiteY11" fmla="*/ 5238749 h 5763117"/>
                <a:gd name="connsiteX12" fmla="*/ 2390776 w 3429455"/>
                <a:gd name="connsiteY12" fmla="*/ 5033961 h 5763117"/>
                <a:gd name="connsiteX13" fmla="*/ 266701 w 3429455"/>
                <a:gd name="connsiteY13" fmla="*/ 638175 h 5763117"/>
                <a:gd name="connsiteX14" fmla="*/ 1714501 w 3429455"/>
                <a:gd name="connsiteY14" fmla="*/ 0 h 5763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429455" h="5763117">
                  <a:moveTo>
                    <a:pt x="1714501" y="0"/>
                  </a:moveTo>
                  <a:lnTo>
                    <a:pt x="3400426" y="5238749"/>
                  </a:lnTo>
                  <a:cubicBezTo>
                    <a:pt x="3505201" y="5551487"/>
                    <a:pt x="3328988" y="5745162"/>
                    <a:pt x="2828926" y="5762624"/>
                  </a:cubicBezTo>
                  <a:cubicBezTo>
                    <a:pt x="2328864" y="5780086"/>
                    <a:pt x="1401764" y="5330824"/>
                    <a:pt x="1114426" y="4914899"/>
                  </a:cubicBezTo>
                  <a:lnTo>
                    <a:pt x="352021" y="3808483"/>
                  </a:lnTo>
                  <a:lnTo>
                    <a:pt x="190500" y="3800473"/>
                  </a:lnTo>
                  <a:lnTo>
                    <a:pt x="0" y="2714623"/>
                  </a:lnTo>
                  <a:lnTo>
                    <a:pt x="1343025" y="3857623"/>
                  </a:lnTo>
                  <a:lnTo>
                    <a:pt x="1120171" y="3846573"/>
                  </a:lnTo>
                  <a:lnTo>
                    <a:pt x="1191226" y="3972436"/>
                  </a:lnTo>
                  <a:cubicBezTo>
                    <a:pt x="1401094" y="4342035"/>
                    <a:pt x="1661022" y="4785320"/>
                    <a:pt x="1781176" y="4967287"/>
                  </a:cubicBezTo>
                  <a:cubicBezTo>
                    <a:pt x="1918495" y="5175249"/>
                    <a:pt x="2151064" y="5237162"/>
                    <a:pt x="2271714" y="5238749"/>
                  </a:cubicBezTo>
                  <a:cubicBezTo>
                    <a:pt x="2392364" y="5240336"/>
                    <a:pt x="2459039" y="5156199"/>
                    <a:pt x="2390776" y="5033961"/>
                  </a:cubicBezTo>
                  <a:cubicBezTo>
                    <a:pt x="2322513" y="4911723"/>
                    <a:pt x="974726" y="2103436"/>
                    <a:pt x="266701" y="638175"/>
                  </a:cubicBezTo>
                  <a:lnTo>
                    <a:pt x="1714501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49526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166058</TotalTime>
  <Words>33</Words>
  <Application>Microsoft Office PowerPoint</Application>
  <PresentationFormat>A4 210 x 297 mm</PresentationFormat>
  <Paragraphs>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pptxo06_奥行きのある矢印／Ｕターン２</dc:title>
  <dc:subject>pptxo06_奥行きのある矢印／Ｕターン２</dc:subject>
  <dc:creator>でじけろお</dc:creator>
  <cp:revision>1</cp:revision>
  <dcterms:created xsi:type="dcterms:W3CDTF">2018-05-20T00:31:01Z</dcterms:created>
  <dcterms:modified xsi:type="dcterms:W3CDTF">2025-03-30T13:51:20Z</dcterms:modified>
  <cp:version>1</cp:version>
</cp:coreProperties>
</file>